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79" r:id="rId6"/>
    <p:sldId id="276" r:id="rId7"/>
    <p:sldId id="277" r:id="rId8"/>
    <p:sldId id="278" r:id="rId9"/>
    <p:sldId id="272" r:id="rId10"/>
    <p:sldId id="273" r:id="rId11"/>
    <p:sldId id="260" r:id="rId12"/>
    <p:sldId id="261" r:id="rId13"/>
    <p:sldId id="262" r:id="rId14"/>
    <p:sldId id="263" r:id="rId15"/>
    <p:sldId id="264" r:id="rId16"/>
    <p:sldId id="265" r:id="rId17"/>
    <p:sldId id="271" r:id="rId18"/>
    <p:sldId id="270" r:id="rId19"/>
    <p:sldId id="266" r:id="rId20"/>
    <p:sldId id="280" r:id="rId21"/>
    <p:sldId id="281" r:id="rId22"/>
    <p:sldId id="282" r:id="rId23"/>
    <p:sldId id="267" r:id="rId24"/>
    <p:sldId id="268" r:id="rId25"/>
    <p:sldId id="269" r:id="rId26"/>
    <p:sldId id="274" r:id="rId27"/>
    <p:sldId id="275" r:id="rId28"/>
  </p:sldIdLst>
  <p:sldSz cx="15354300" cy="10934700"/>
  <p:notesSz cx="15354300" cy="10934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660"/>
  </p:normalViewPr>
  <p:slideViewPr>
    <p:cSldViewPr>
      <p:cViewPr varScale="1">
        <p:scale>
          <a:sx n="67" d="100"/>
          <a:sy n="67" d="100"/>
        </p:scale>
        <p:origin x="67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653213" cy="5476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8697913" y="0"/>
            <a:ext cx="6653212" cy="5476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99584-7129-4A9B-9B7A-3F001E8D3FBD}" type="datetimeFigureOut">
              <a:rPr lang="es-PE" smtClean="0"/>
              <a:t>27/10/2025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086350" y="1366838"/>
            <a:ext cx="5181600" cy="3690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535113" y="5262563"/>
            <a:ext cx="12284075" cy="4305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387013"/>
            <a:ext cx="6653213" cy="54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8697913" y="10387013"/>
            <a:ext cx="6653212" cy="54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C9020-30DA-4354-B46F-CF79D43A5E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524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C9020-30DA-4354-B46F-CF79D43A5E72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062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C9020-30DA-4354-B46F-CF79D43A5E72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3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51572" y="3389757"/>
            <a:ext cx="13051155" cy="2296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009DD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03145" y="6123432"/>
            <a:ext cx="10748010" cy="273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705100" y="5583301"/>
            <a:ext cx="4972050" cy="3896995"/>
          </a:xfrm>
          <a:custGeom>
            <a:avLst/>
            <a:gdLst/>
            <a:ahLst/>
            <a:cxnLst/>
            <a:rect l="l" t="t" r="r" b="b"/>
            <a:pathLst>
              <a:path w="4972050" h="3896995">
                <a:moveTo>
                  <a:pt x="3548126" y="0"/>
                </a:moveTo>
                <a:lnTo>
                  <a:pt x="584200" y="0"/>
                </a:lnTo>
                <a:lnTo>
                  <a:pt x="536320" y="1777"/>
                </a:lnTo>
                <a:lnTo>
                  <a:pt x="489712" y="6985"/>
                </a:lnTo>
                <a:lnTo>
                  <a:pt x="444500" y="15620"/>
                </a:lnTo>
                <a:lnTo>
                  <a:pt x="400685" y="27431"/>
                </a:lnTo>
                <a:lnTo>
                  <a:pt x="358520" y="42163"/>
                </a:lnTo>
                <a:lnTo>
                  <a:pt x="318135" y="59943"/>
                </a:lnTo>
                <a:lnTo>
                  <a:pt x="279526" y="80263"/>
                </a:lnTo>
                <a:lnTo>
                  <a:pt x="242824" y="103377"/>
                </a:lnTo>
                <a:lnTo>
                  <a:pt x="208280" y="128777"/>
                </a:lnTo>
                <a:lnTo>
                  <a:pt x="175894" y="156463"/>
                </a:lnTo>
                <a:lnTo>
                  <a:pt x="145923" y="186308"/>
                </a:lnTo>
                <a:lnTo>
                  <a:pt x="118363" y="218058"/>
                </a:lnTo>
                <a:lnTo>
                  <a:pt x="93344" y="251713"/>
                </a:lnTo>
                <a:lnTo>
                  <a:pt x="70993" y="287019"/>
                </a:lnTo>
                <a:lnTo>
                  <a:pt x="51435" y="323850"/>
                </a:lnTo>
                <a:lnTo>
                  <a:pt x="34798" y="362076"/>
                </a:lnTo>
                <a:lnTo>
                  <a:pt x="21336" y="401574"/>
                </a:lnTo>
                <a:lnTo>
                  <a:pt x="10922" y="442087"/>
                </a:lnTo>
                <a:lnTo>
                  <a:pt x="3810" y="483488"/>
                </a:lnTo>
                <a:lnTo>
                  <a:pt x="126" y="525779"/>
                </a:lnTo>
                <a:lnTo>
                  <a:pt x="0" y="568578"/>
                </a:lnTo>
                <a:lnTo>
                  <a:pt x="3556" y="611886"/>
                </a:lnTo>
                <a:lnTo>
                  <a:pt x="10794" y="655574"/>
                </a:lnTo>
                <a:lnTo>
                  <a:pt x="21970" y="699388"/>
                </a:lnTo>
                <a:lnTo>
                  <a:pt x="861313" y="3496309"/>
                </a:lnTo>
                <a:lnTo>
                  <a:pt x="876553" y="3539871"/>
                </a:lnTo>
                <a:lnTo>
                  <a:pt x="895223" y="3581527"/>
                </a:lnTo>
                <a:lnTo>
                  <a:pt x="917194" y="3621278"/>
                </a:lnTo>
                <a:lnTo>
                  <a:pt x="942466" y="3658870"/>
                </a:lnTo>
                <a:lnTo>
                  <a:pt x="970534" y="3694176"/>
                </a:lnTo>
                <a:lnTo>
                  <a:pt x="1001522" y="3727068"/>
                </a:lnTo>
                <a:lnTo>
                  <a:pt x="1035050" y="3757549"/>
                </a:lnTo>
                <a:lnTo>
                  <a:pt x="1071117" y="3785362"/>
                </a:lnTo>
                <a:lnTo>
                  <a:pt x="1109217" y="3810380"/>
                </a:lnTo>
                <a:lnTo>
                  <a:pt x="1149477" y="3832479"/>
                </a:lnTo>
                <a:lnTo>
                  <a:pt x="1191640" y="3851529"/>
                </a:lnTo>
                <a:lnTo>
                  <a:pt x="1235455" y="3867530"/>
                </a:lnTo>
                <a:lnTo>
                  <a:pt x="1280667" y="3880104"/>
                </a:lnTo>
                <a:lnTo>
                  <a:pt x="1327277" y="3889248"/>
                </a:lnTo>
                <a:lnTo>
                  <a:pt x="1375028" y="3894836"/>
                </a:lnTo>
                <a:lnTo>
                  <a:pt x="1423542" y="3896741"/>
                </a:lnTo>
                <a:lnTo>
                  <a:pt x="4387469" y="3896741"/>
                </a:lnTo>
                <a:lnTo>
                  <a:pt x="4435348" y="3894963"/>
                </a:lnTo>
                <a:lnTo>
                  <a:pt x="4481957" y="3889629"/>
                </a:lnTo>
                <a:lnTo>
                  <a:pt x="4527169" y="3881119"/>
                </a:lnTo>
                <a:lnTo>
                  <a:pt x="4570983" y="3869308"/>
                </a:lnTo>
                <a:lnTo>
                  <a:pt x="4613148" y="3854450"/>
                </a:lnTo>
                <a:lnTo>
                  <a:pt x="4653660" y="3836797"/>
                </a:lnTo>
                <a:lnTo>
                  <a:pt x="4692269" y="3816350"/>
                </a:lnTo>
                <a:lnTo>
                  <a:pt x="4728845" y="3793363"/>
                </a:lnTo>
                <a:lnTo>
                  <a:pt x="4763389" y="3767963"/>
                </a:lnTo>
                <a:lnTo>
                  <a:pt x="4795774" y="3740277"/>
                </a:lnTo>
                <a:lnTo>
                  <a:pt x="4825873" y="3710431"/>
                </a:lnTo>
                <a:lnTo>
                  <a:pt x="4853432" y="3678681"/>
                </a:lnTo>
                <a:lnTo>
                  <a:pt x="4878451" y="3645027"/>
                </a:lnTo>
                <a:lnTo>
                  <a:pt x="4900803" y="3609721"/>
                </a:lnTo>
                <a:lnTo>
                  <a:pt x="4920233" y="3572891"/>
                </a:lnTo>
                <a:lnTo>
                  <a:pt x="4936871" y="3534664"/>
                </a:lnTo>
                <a:lnTo>
                  <a:pt x="4950459" y="3495166"/>
                </a:lnTo>
                <a:lnTo>
                  <a:pt x="4960874" y="3454654"/>
                </a:lnTo>
                <a:lnTo>
                  <a:pt x="4967858" y="3413252"/>
                </a:lnTo>
                <a:lnTo>
                  <a:pt x="4971542" y="3370960"/>
                </a:lnTo>
                <a:lnTo>
                  <a:pt x="4971669" y="3328161"/>
                </a:lnTo>
                <a:lnTo>
                  <a:pt x="4968240" y="3284854"/>
                </a:lnTo>
                <a:lnTo>
                  <a:pt x="4960874" y="3241166"/>
                </a:lnTo>
                <a:lnTo>
                  <a:pt x="4949698" y="3197352"/>
                </a:lnTo>
                <a:lnTo>
                  <a:pt x="4110354" y="400430"/>
                </a:lnTo>
                <a:lnTo>
                  <a:pt x="4095242" y="356869"/>
                </a:lnTo>
                <a:lnTo>
                  <a:pt x="4076573" y="315213"/>
                </a:lnTo>
                <a:lnTo>
                  <a:pt x="4054475" y="275463"/>
                </a:lnTo>
                <a:lnTo>
                  <a:pt x="4029329" y="237870"/>
                </a:lnTo>
                <a:lnTo>
                  <a:pt x="4001134" y="202564"/>
                </a:lnTo>
                <a:lnTo>
                  <a:pt x="3970147" y="169672"/>
                </a:lnTo>
                <a:lnTo>
                  <a:pt x="3936619" y="139191"/>
                </a:lnTo>
                <a:lnTo>
                  <a:pt x="3900678" y="111378"/>
                </a:lnTo>
                <a:lnTo>
                  <a:pt x="3862451" y="86360"/>
                </a:lnTo>
                <a:lnTo>
                  <a:pt x="3822192" y="64262"/>
                </a:lnTo>
                <a:lnTo>
                  <a:pt x="3780028" y="45085"/>
                </a:lnTo>
                <a:lnTo>
                  <a:pt x="3736340" y="29210"/>
                </a:lnTo>
                <a:lnTo>
                  <a:pt x="3691001" y="16637"/>
                </a:lnTo>
                <a:lnTo>
                  <a:pt x="3644391" y="7492"/>
                </a:lnTo>
                <a:lnTo>
                  <a:pt x="3596766" y="1904"/>
                </a:lnTo>
                <a:lnTo>
                  <a:pt x="3548126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335903"/>
            <a:ext cx="7705090" cy="4589780"/>
          </a:xfrm>
          <a:custGeom>
            <a:avLst/>
            <a:gdLst/>
            <a:ahLst/>
            <a:cxnLst/>
            <a:rect l="l" t="t" r="r" b="b"/>
            <a:pathLst>
              <a:path w="7705090" h="4589780">
                <a:moveTo>
                  <a:pt x="5764657" y="0"/>
                </a:moveTo>
                <a:lnTo>
                  <a:pt x="0" y="0"/>
                </a:lnTo>
                <a:lnTo>
                  <a:pt x="0" y="4589270"/>
                </a:lnTo>
                <a:lnTo>
                  <a:pt x="7704582" y="4589270"/>
                </a:lnTo>
                <a:lnTo>
                  <a:pt x="6485890" y="515492"/>
                </a:lnTo>
                <a:lnTo>
                  <a:pt x="6470777" y="470408"/>
                </a:lnTo>
                <a:lnTo>
                  <a:pt x="6452616" y="426974"/>
                </a:lnTo>
                <a:lnTo>
                  <a:pt x="6431661" y="385063"/>
                </a:lnTo>
                <a:lnTo>
                  <a:pt x="6408039" y="344804"/>
                </a:lnTo>
                <a:lnTo>
                  <a:pt x="6381877" y="306324"/>
                </a:lnTo>
                <a:lnTo>
                  <a:pt x="6353302" y="269748"/>
                </a:lnTo>
                <a:lnTo>
                  <a:pt x="6322441" y="234950"/>
                </a:lnTo>
                <a:lnTo>
                  <a:pt x="6289294" y="202311"/>
                </a:lnTo>
                <a:lnTo>
                  <a:pt x="6253988" y="171830"/>
                </a:lnTo>
                <a:lnTo>
                  <a:pt x="6216904" y="143383"/>
                </a:lnTo>
                <a:lnTo>
                  <a:pt x="6177915" y="117348"/>
                </a:lnTo>
                <a:lnTo>
                  <a:pt x="6137148" y="93725"/>
                </a:lnTo>
                <a:lnTo>
                  <a:pt x="6094857" y="72389"/>
                </a:lnTo>
                <a:lnTo>
                  <a:pt x="6051169" y="53721"/>
                </a:lnTo>
                <a:lnTo>
                  <a:pt x="6006084" y="37718"/>
                </a:lnTo>
                <a:lnTo>
                  <a:pt x="5959729" y="24384"/>
                </a:lnTo>
                <a:lnTo>
                  <a:pt x="5912358" y="13842"/>
                </a:lnTo>
                <a:lnTo>
                  <a:pt x="5863844" y="6223"/>
                </a:lnTo>
                <a:lnTo>
                  <a:pt x="5814695" y="1650"/>
                </a:lnTo>
                <a:lnTo>
                  <a:pt x="5764657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705475" y="0"/>
            <a:ext cx="9648825" cy="10925175"/>
          </a:xfrm>
          <a:custGeom>
            <a:avLst/>
            <a:gdLst/>
            <a:ahLst/>
            <a:cxnLst/>
            <a:rect l="l" t="t" r="r" b="b"/>
            <a:pathLst>
              <a:path w="9648825" h="10925175">
                <a:moveTo>
                  <a:pt x="9648317" y="0"/>
                </a:moveTo>
                <a:lnTo>
                  <a:pt x="0" y="0"/>
                </a:lnTo>
                <a:lnTo>
                  <a:pt x="2936875" y="10925173"/>
                </a:lnTo>
                <a:lnTo>
                  <a:pt x="9648317" y="10925173"/>
                </a:lnTo>
                <a:lnTo>
                  <a:pt x="9648317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09DD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09DD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7715" y="2514981"/>
            <a:ext cx="6679120" cy="72169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907464" y="2514981"/>
            <a:ext cx="6679120" cy="72169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09DD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8800" y="1267460"/>
            <a:ext cx="2116455" cy="1210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009DD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7715" y="2514981"/>
            <a:ext cx="13818870" cy="72169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20462" y="10169271"/>
            <a:ext cx="4913376" cy="5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7715" y="10169271"/>
            <a:ext cx="3531489" cy="5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55096" y="10169271"/>
            <a:ext cx="3531489" cy="5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jpg"/><Relationship Id="rId2" Type="http://schemas.openxmlformats.org/officeDocument/2006/relationships/image" Target="../media/image55.jpg"/><Relationship Id="rId16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jpg"/><Relationship Id="rId10" Type="http://schemas.openxmlformats.org/officeDocument/2006/relationships/image" Target="../media/image63.png"/><Relationship Id="rId19" Type="http://schemas.openxmlformats.org/officeDocument/2006/relationships/image" Target="../media/image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garcia@telemarketing.pe" TargetMode="External"/><Relationship Id="rId2" Type="http://schemas.openxmlformats.org/officeDocument/2006/relationships/hyperlink" Target="mailto:luis.anasco@telemarketing.pe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hyperlink" Target="mailto:miguel.valverde@telemarketing.p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85.jpg"/><Relationship Id="rId10" Type="http://schemas.openxmlformats.org/officeDocument/2006/relationships/image" Target="../media/image88.jpg"/><Relationship Id="rId4" Type="http://schemas.openxmlformats.org/officeDocument/2006/relationships/image" Target="../media/image84.jpg"/><Relationship Id="rId9" Type="http://schemas.openxmlformats.org/officeDocument/2006/relationships/image" Target="../media/image8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7.jp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g"/><Relationship Id="rId5" Type="http://schemas.openxmlformats.org/officeDocument/2006/relationships/image" Target="../media/image3.png"/><Relationship Id="rId4" Type="http://schemas.openxmlformats.org/officeDocument/2006/relationships/image" Target="../media/image10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02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3.png"/><Relationship Id="rId4" Type="http://schemas.openxmlformats.org/officeDocument/2006/relationships/image" Target="../media/image10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977" y="0"/>
            <a:ext cx="14695296" cy="109251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3" name="object 3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348719" y="2997808"/>
            <a:ext cx="2931795" cy="17183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UBICACIÓN</a:t>
            </a:r>
            <a:r>
              <a:rPr sz="2000" b="1" i="1" spc="-1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000" b="1" i="1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35" dirty="0">
                <a:solidFill>
                  <a:srgbClr val="001F5F"/>
                </a:solidFill>
                <a:latin typeface="Trebuchet MS"/>
                <a:cs typeface="Trebuchet MS"/>
              </a:rPr>
              <a:t>LA</a:t>
            </a:r>
            <a:r>
              <a:rPr sz="2000" b="1" i="1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LIBERTAD </a:t>
            </a:r>
            <a:r>
              <a:rPr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PROYECTO</a:t>
            </a:r>
            <a:r>
              <a:rPr sz="2000" b="1" i="1" spc="-2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000" b="1" i="1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MONOPOLO </a:t>
            </a:r>
            <a:r>
              <a:rPr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CLIENTE</a:t>
            </a:r>
            <a:r>
              <a:rPr sz="2000" b="1" i="1" spc="-1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000" b="1" i="1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PHOENIX </a:t>
            </a:r>
            <a:r>
              <a:rPr sz="2000" b="1" i="1" spc="-65" dirty="0">
                <a:solidFill>
                  <a:srgbClr val="001F5F"/>
                </a:solidFill>
                <a:latin typeface="Trebuchet MS"/>
                <a:cs typeface="Trebuchet MS"/>
              </a:rPr>
              <a:t>TOWER</a:t>
            </a:r>
            <a:r>
              <a:rPr sz="2000" b="1" i="1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INTERNATIONAL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550" y="2553449"/>
            <a:ext cx="10163175" cy="746975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8" name="object 8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1103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3931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36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379702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37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916" y="1157732"/>
            <a:ext cx="558165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CONSTRUCCIONES</a:t>
            </a:r>
            <a:r>
              <a:rPr sz="3950" b="1" spc="-235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SITES</a:t>
            </a:r>
            <a:endParaRPr sz="3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20725" y="7060057"/>
            <a:ext cx="1838325" cy="3829685"/>
          </a:xfrm>
          <a:custGeom>
            <a:avLst/>
            <a:gdLst/>
            <a:ahLst/>
            <a:cxnLst/>
            <a:rect l="l" t="t" r="r" b="b"/>
            <a:pathLst>
              <a:path w="1838325" h="3829684">
                <a:moveTo>
                  <a:pt x="1837944" y="0"/>
                </a:moveTo>
                <a:lnTo>
                  <a:pt x="1721357" y="0"/>
                </a:lnTo>
                <a:lnTo>
                  <a:pt x="1665986" y="1650"/>
                </a:lnTo>
                <a:lnTo>
                  <a:pt x="1611630" y="6604"/>
                </a:lnTo>
                <a:lnTo>
                  <a:pt x="1558417" y="14605"/>
                </a:lnTo>
                <a:lnTo>
                  <a:pt x="1506601" y="25526"/>
                </a:lnTo>
                <a:lnTo>
                  <a:pt x="1456309" y="39497"/>
                </a:lnTo>
                <a:lnTo>
                  <a:pt x="1407794" y="56261"/>
                </a:lnTo>
                <a:lnTo>
                  <a:pt x="1361059" y="75692"/>
                </a:lnTo>
                <a:lnTo>
                  <a:pt x="1316609" y="97662"/>
                </a:lnTo>
                <a:lnTo>
                  <a:pt x="1274317" y="122047"/>
                </a:lnTo>
                <a:lnTo>
                  <a:pt x="1234567" y="148844"/>
                </a:lnTo>
                <a:lnTo>
                  <a:pt x="1197482" y="177926"/>
                </a:lnTo>
                <a:lnTo>
                  <a:pt x="1163319" y="209169"/>
                </a:lnTo>
                <a:lnTo>
                  <a:pt x="1132078" y="242443"/>
                </a:lnTo>
                <a:lnTo>
                  <a:pt x="1104138" y="277622"/>
                </a:lnTo>
                <a:lnTo>
                  <a:pt x="1079627" y="314579"/>
                </a:lnTo>
                <a:lnTo>
                  <a:pt x="1058671" y="353313"/>
                </a:lnTo>
                <a:lnTo>
                  <a:pt x="1041653" y="393573"/>
                </a:lnTo>
                <a:lnTo>
                  <a:pt x="26796" y="3142297"/>
                </a:lnTo>
                <a:lnTo>
                  <a:pt x="14223" y="3182061"/>
                </a:lnTo>
                <a:lnTo>
                  <a:pt x="5588" y="3221697"/>
                </a:lnTo>
                <a:lnTo>
                  <a:pt x="888" y="3261067"/>
                </a:lnTo>
                <a:lnTo>
                  <a:pt x="0" y="3300069"/>
                </a:lnTo>
                <a:lnTo>
                  <a:pt x="2794" y="3338588"/>
                </a:lnTo>
                <a:lnTo>
                  <a:pt x="9144" y="3376510"/>
                </a:lnTo>
                <a:lnTo>
                  <a:pt x="18796" y="3413709"/>
                </a:lnTo>
                <a:lnTo>
                  <a:pt x="32003" y="3450069"/>
                </a:lnTo>
                <a:lnTo>
                  <a:pt x="48259" y="3485489"/>
                </a:lnTo>
                <a:lnTo>
                  <a:pt x="67690" y="3519830"/>
                </a:lnTo>
                <a:lnTo>
                  <a:pt x="90042" y="3553002"/>
                </a:lnTo>
                <a:lnTo>
                  <a:pt x="115315" y="3584867"/>
                </a:lnTo>
                <a:lnTo>
                  <a:pt x="143382" y="3615321"/>
                </a:lnTo>
                <a:lnTo>
                  <a:pt x="174117" y="3644252"/>
                </a:lnTo>
                <a:lnTo>
                  <a:pt x="207263" y="3671531"/>
                </a:lnTo>
                <a:lnTo>
                  <a:pt x="242951" y="3697046"/>
                </a:lnTo>
                <a:lnTo>
                  <a:pt x="280796" y="3720680"/>
                </a:lnTo>
                <a:lnTo>
                  <a:pt x="320928" y="3742314"/>
                </a:lnTo>
                <a:lnTo>
                  <a:pt x="363092" y="3761842"/>
                </a:lnTo>
                <a:lnTo>
                  <a:pt x="407288" y="3779145"/>
                </a:lnTo>
                <a:lnTo>
                  <a:pt x="453263" y="3794104"/>
                </a:lnTo>
                <a:lnTo>
                  <a:pt x="500888" y="3806604"/>
                </a:lnTo>
                <a:lnTo>
                  <a:pt x="550163" y="3816527"/>
                </a:lnTo>
                <a:lnTo>
                  <a:pt x="600963" y="3823759"/>
                </a:lnTo>
                <a:lnTo>
                  <a:pt x="653161" y="3828185"/>
                </a:lnTo>
                <a:lnTo>
                  <a:pt x="706628" y="3829683"/>
                </a:lnTo>
                <a:lnTo>
                  <a:pt x="1837944" y="3829683"/>
                </a:lnTo>
                <a:lnTo>
                  <a:pt x="1837944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4" name="object 4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63320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3931" y="574675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79702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0064" y="1143457"/>
            <a:ext cx="3045460" cy="12115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35"/>
              </a:spcBef>
            </a:pPr>
            <a:r>
              <a:rPr sz="3950" b="1" spc="-215" dirty="0">
                <a:solidFill>
                  <a:srgbClr val="404041"/>
                </a:solidFill>
                <a:latin typeface="Trebuchet MS"/>
                <a:cs typeface="Trebuchet MS"/>
              </a:rPr>
              <a:t>CATÁLOGO</a:t>
            </a:r>
            <a:r>
              <a:rPr sz="3950" b="1" spc="-715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25" dirty="0">
                <a:solidFill>
                  <a:srgbClr val="404041"/>
                </a:solidFill>
                <a:latin typeface="Trebuchet MS"/>
                <a:cs typeface="Trebuchet MS"/>
              </a:rPr>
              <a:t>DE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SERVICIOS</a:t>
            </a:r>
            <a:endParaRPr sz="395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3400" y="7307834"/>
            <a:ext cx="6334125" cy="3039110"/>
            <a:chOff x="533400" y="7307834"/>
            <a:chExt cx="6334125" cy="3039110"/>
          </a:xfrm>
        </p:grpSpPr>
        <p:sp>
          <p:nvSpPr>
            <p:cNvPr id="15" name="object 15"/>
            <p:cNvSpPr/>
            <p:nvPr/>
          </p:nvSpPr>
          <p:spPr>
            <a:xfrm>
              <a:off x="552450" y="7307834"/>
              <a:ext cx="6315075" cy="3039110"/>
            </a:xfrm>
            <a:custGeom>
              <a:avLst/>
              <a:gdLst/>
              <a:ahLst/>
              <a:cxnLst/>
              <a:rect l="l" t="t" r="r" b="b"/>
              <a:pathLst>
                <a:path w="6315075" h="3039109">
                  <a:moveTo>
                    <a:pt x="6314694" y="0"/>
                  </a:moveTo>
                  <a:lnTo>
                    <a:pt x="2795016" y="0"/>
                  </a:lnTo>
                  <a:lnTo>
                    <a:pt x="2795016" y="475869"/>
                  </a:lnTo>
                  <a:lnTo>
                    <a:pt x="2792857" y="511810"/>
                  </a:lnTo>
                  <a:lnTo>
                    <a:pt x="2775966" y="580136"/>
                  </a:lnTo>
                  <a:lnTo>
                    <a:pt x="2743962" y="642493"/>
                  </a:lnTo>
                  <a:lnTo>
                    <a:pt x="2698750" y="697103"/>
                  </a:lnTo>
                  <a:lnTo>
                    <a:pt x="2642108" y="742315"/>
                  </a:lnTo>
                  <a:lnTo>
                    <a:pt x="2575941" y="776732"/>
                  </a:lnTo>
                  <a:lnTo>
                    <a:pt x="2539746" y="789305"/>
                  </a:lnTo>
                  <a:lnTo>
                    <a:pt x="2501900" y="798576"/>
                  </a:lnTo>
                  <a:lnTo>
                    <a:pt x="2462657" y="804291"/>
                  </a:lnTo>
                  <a:lnTo>
                    <a:pt x="2422017" y="806196"/>
                  </a:lnTo>
                  <a:lnTo>
                    <a:pt x="663105" y="806196"/>
                  </a:lnTo>
                  <a:lnTo>
                    <a:pt x="636638" y="805307"/>
                  </a:lnTo>
                  <a:lnTo>
                    <a:pt x="610679" y="802894"/>
                  </a:lnTo>
                  <a:lnTo>
                    <a:pt x="585266" y="798830"/>
                  </a:lnTo>
                  <a:lnTo>
                    <a:pt x="560476" y="793369"/>
                  </a:lnTo>
                  <a:lnTo>
                    <a:pt x="18211" y="2493429"/>
                  </a:lnTo>
                  <a:lnTo>
                    <a:pt x="8940" y="2527604"/>
                  </a:lnTo>
                  <a:lnTo>
                    <a:pt x="2908" y="2561653"/>
                  </a:lnTo>
                  <a:lnTo>
                    <a:pt x="0" y="2595448"/>
                  </a:lnTo>
                  <a:lnTo>
                    <a:pt x="114" y="2628861"/>
                  </a:lnTo>
                  <a:lnTo>
                    <a:pt x="9042" y="2694114"/>
                  </a:lnTo>
                  <a:lnTo>
                    <a:pt x="28867" y="2756484"/>
                  </a:lnTo>
                  <a:lnTo>
                    <a:pt x="58813" y="2815018"/>
                  </a:lnTo>
                  <a:lnTo>
                    <a:pt x="98056" y="2868790"/>
                  </a:lnTo>
                  <a:lnTo>
                    <a:pt x="145821" y="2916859"/>
                  </a:lnTo>
                  <a:lnTo>
                    <a:pt x="201295" y="2958287"/>
                  </a:lnTo>
                  <a:lnTo>
                    <a:pt x="263664" y="2992132"/>
                  </a:lnTo>
                  <a:lnTo>
                    <a:pt x="332143" y="3017481"/>
                  </a:lnTo>
                  <a:lnTo>
                    <a:pt x="405930" y="3033369"/>
                  </a:lnTo>
                  <a:lnTo>
                    <a:pt x="444563" y="3037484"/>
                  </a:lnTo>
                  <a:lnTo>
                    <a:pt x="484225" y="3038881"/>
                  </a:lnTo>
                  <a:lnTo>
                    <a:pt x="6314694" y="3038881"/>
                  </a:lnTo>
                  <a:lnTo>
                    <a:pt x="631469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3400" y="7307834"/>
              <a:ext cx="6334125" cy="3039110"/>
            </a:xfrm>
            <a:custGeom>
              <a:avLst/>
              <a:gdLst/>
              <a:ahLst/>
              <a:cxnLst/>
              <a:rect l="l" t="t" r="r" b="b"/>
              <a:pathLst>
                <a:path w="6334125" h="3039109">
                  <a:moveTo>
                    <a:pt x="6333744" y="0"/>
                  </a:moveTo>
                  <a:lnTo>
                    <a:pt x="1176527" y="0"/>
                  </a:lnTo>
                  <a:lnTo>
                    <a:pt x="1132205" y="1905"/>
                  </a:lnTo>
                  <a:lnTo>
                    <a:pt x="1088771" y="7747"/>
                  </a:lnTo>
                  <a:lnTo>
                    <a:pt x="1046353" y="17272"/>
                  </a:lnTo>
                  <a:lnTo>
                    <a:pt x="1005078" y="30353"/>
                  </a:lnTo>
                  <a:lnTo>
                    <a:pt x="965200" y="46862"/>
                  </a:lnTo>
                  <a:lnTo>
                    <a:pt x="926846" y="66675"/>
                  </a:lnTo>
                  <a:lnTo>
                    <a:pt x="890269" y="89662"/>
                  </a:lnTo>
                  <a:lnTo>
                    <a:pt x="855344" y="115570"/>
                  </a:lnTo>
                  <a:lnTo>
                    <a:pt x="822579" y="144525"/>
                  </a:lnTo>
                  <a:lnTo>
                    <a:pt x="792099" y="176022"/>
                  </a:lnTo>
                  <a:lnTo>
                    <a:pt x="763905" y="210312"/>
                  </a:lnTo>
                  <a:lnTo>
                    <a:pt x="738251" y="247015"/>
                  </a:lnTo>
                  <a:lnTo>
                    <a:pt x="715251" y="286004"/>
                  </a:lnTo>
                  <a:lnTo>
                    <a:pt x="695185" y="327279"/>
                  </a:lnTo>
                  <a:lnTo>
                    <a:pt x="678154" y="370586"/>
                  </a:lnTo>
                  <a:lnTo>
                    <a:pt x="664337" y="415798"/>
                  </a:lnTo>
                  <a:lnTo>
                    <a:pt x="564730" y="793877"/>
                  </a:lnTo>
                  <a:lnTo>
                    <a:pt x="562165" y="793369"/>
                  </a:lnTo>
                  <a:lnTo>
                    <a:pt x="18262" y="2493429"/>
                  </a:lnTo>
                  <a:lnTo>
                    <a:pt x="8966" y="2527604"/>
                  </a:lnTo>
                  <a:lnTo>
                    <a:pt x="2920" y="2561653"/>
                  </a:lnTo>
                  <a:lnTo>
                    <a:pt x="0" y="2595448"/>
                  </a:lnTo>
                  <a:lnTo>
                    <a:pt x="114" y="2628861"/>
                  </a:lnTo>
                  <a:lnTo>
                    <a:pt x="9067" y="2694114"/>
                  </a:lnTo>
                  <a:lnTo>
                    <a:pt x="28956" y="2756484"/>
                  </a:lnTo>
                  <a:lnTo>
                    <a:pt x="58991" y="2815018"/>
                  </a:lnTo>
                  <a:lnTo>
                    <a:pt x="98361" y="2868790"/>
                  </a:lnTo>
                  <a:lnTo>
                    <a:pt x="146265" y="2916859"/>
                  </a:lnTo>
                  <a:lnTo>
                    <a:pt x="201891" y="2958287"/>
                  </a:lnTo>
                  <a:lnTo>
                    <a:pt x="264464" y="2992132"/>
                  </a:lnTo>
                  <a:lnTo>
                    <a:pt x="333146" y="3017481"/>
                  </a:lnTo>
                  <a:lnTo>
                    <a:pt x="407162" y="3033369"/>
                  </a:lnTo>
                  <a:lnTo>
                    <a:pt x="445909" y="3037484"/>
                  </a:lnTo>
                  <a:lnTo>
                    <a:pt x="485686" y="3038881"/>
                  </a:lnTo>
                  <a:lnTo>
                    <a:pt x="6333744" y="3038881"/>
                  </a:lnTo>
                  <a:lnTo>
                    <a:pt x="6333744" y="0"/>
                  </a:lnTo>
                  <a:close/>
                </a:path>
              </a:pathLst>
            </a:custGeom>
            <a:solidFill>
              <a:srgbClr val="00A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4525" y="7641209"/>
              <a:ext cx="695325" cy="476250"/>
            </a:xfrm>
            <a:custGeom>
              <a:avLst/>
              <a:gdLst/>
              <a:ahLst/>
              <a:cxnLst/>
              <a:rect l="l" t="t" r="r" b="b"/>
              <a:pathLst>
                <a:path w="695325" h="476250">
                  <a:moveTo>
                    <a:pt x="332867" y="157099"/>
                  </a:moveTo>
                  <a:lnTo>
                    <a:pt x="324358" y="107442"/>
                  </a:lnTo>
                  <a:lnTo>
                    <a:pt x="300736" y="64389"/>
                  </a:lnTo>
                  <a:lnTo>
                    <a:pt x="264668" y="30365"/>
                  </a:lnTo>
                  <a:lnTo>
                    <a:pt x="218948" y="8140"/>
                  </a:lnTo>
                  <a:lnTo>
                    <a:pt x="166370" y="0"/>
                  </a:lnTo>
                  <a:lnTo>
                    <a:pt x="113792" y="8140"/>
                  </a:lnTo>
                  <a:lnTo>
                    <a:pt x="68072" y="30365"/>
                  </a:lnTo>
                  <a:lnTo>
                    <a:pt x="32131" y="64389"/>
                  </a:lnTo>
                  <a:lnTo>
                    <a:pt x="8509" y="107442"/>
                  </a:lnTo>
                  <a:lnTo>
                    <a:pt x="0" y="157099"/>
                  </a:lnTo>
                  <a:lnTo>
                    <a:pt x="6604" y="201295"/>
                  </a:lnTo>
                  <a:lnTo>
                    <a:pt x="25400" y="240538"/>
                  </a:lnTo>
                  <a:lnTo>
                    <a:pt x="54229" y="273177"/>
                  </a:lnTo>
                  <a:lnTo>
                    <a:pt x="91440" y="297434"/>
                  </a:lnTo>
                  <a:lnTo>
                    <a:pt x="135001" y="311404"/>
                  </a:lnTo>
                  <a:lnTo>
                    <a:pt x="21971" y="418084"/>
                  </a:lnTo>
                  <a:lnTo>
                    <a:pt x="17399" y="423418"/>
                  </a:lnTo>
                  <a:lnTo>
                    <a:pt x="14097" y="429387"/>
                  </a:lnTo>
                  <a:lnTo>
                    <a:pt x="12065" y="435610"/>
                  </a:lnTo>
                  <a:lnTo>
                    <a:pt x="11430" y="442214"/>
                  </a:lnTo>
                  <a:lnTo>
                    <a:pt x="12065" y="448691"/>
                  </a:lnTo>
                  <a:lnTo>
                    <a:pt x="47498" y="476123"/>
                  </a:lnTo>
                  <a:lnTo>
                    <a:pt x="60960" y="473710"/>
                  </a:lnTo>
                  <a:lnTo>
                    <a:pt x="296291" y="255270"/>
                  </a:lnTo>
                  <a:lnTo>
                    <a:pt x="328422" y="193167"/>
                  </a:lnTo>
                  <a:lnTo>
                    <a:pt x="332867" y="157099"/>
                  </a:lnTo>
                  <a:close/>
                </a:path>
                <a:path w="695325" h="476250">
                  <a:moveTo>
                    <a:pt x="694817" y="157099"/>
                  </a:moveTo>
                  <a:lnTo>
                    <a:pt x="686562" y="107442"/>
                  </a:lnTo>
                  <a:lnTo>
                    <a:pt x="663575" y="64389"/>
                  </a:lnTo>
                  <a:lnTo>
                    <a:pt x="628650" y="30365"/>
                  </a:lnTo>
                  <a:lnTo>
                    <a:pt x="584200" y="8140"/>
                  </a:lnTo>
                  <a:lnTo>
                    <a:pt x="533146" y="0"/>
                  </a:lnTo>
                  <a:lnTo>
                    <a:pt x="481965" y="8140"/>
                  </a:lnTo>
                  <a:lnTo>
                    <a:pt x="437642" y="30365"/>
                  </a:lnTo>
                  <a:lnTo>
                    <a:pt x="402717" y="64389"/>
                  </a:lnTo>
                  <a:lnTo>
                    <a:pt x="379730" y="107442"/>
                  </a:lnTo>
                  <a:lnTo>
                    <a:pt x="371475" y="157099"/>
                  </a:lnTo>
                  <a:lnTo>
                    <a:pt x="377952" y="201295"/>
                  </a:lnTo>
                  <a:lnTo>
                    <a:pt x="396113" y="240538"/>
                  </a:lnTo>
                  <a:lnTo>
                    <a:pt x="424180" y="273177"/>
                  </a:lnTo>
                  <a:lnTo>
                    <a:pt x="460248" y="297434"/>
                  </a:lnTo>
                  <a:lnTo>
                    <a:pt x="502666" y="311404"/>
                  </a:lnTo>
                  <a:lnTo>
                    <a:pt x="392811" y="418084"/>
                  </a:lnTo>
                  <a:lnTo>
                    <a:pt x="388366" y="423418"/>
                  </a:lnTo>
                  <a:lnTo>
                    <a:pt x="385191" y="429387"/>
                  </a:lnTo>
                  <a:lnTo>
                    <a:pt x="383159" y="435610"/>
                  </a:lnTo>
                  <a:lnTo>
                    <a:pt x="382524" y="442214"/>
                  </a:lnTo>
                  <a:lnTo>
                    <a:pt x="383159" y="448691"/>
                  </a:lnTo>
                  <a:lnTo>
                    <a:pt x="417576" y="476123"/>
                  </a:lnTo>
                  <a:lnTo>
                    <a:pt x="430784" y="473710"/>
                  </a:lnTo>
                  <a:lnTo>
                    <a:pt x="659257" y="255270"/>
                  </a:lnTo>
                  <a:lnTo>
                    <a:pt x="690499" y="193167"/>
                  </a:lnTo>
                  <a:lnTo>
                    <a:pt x="694817" y="157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496300" y="7250607"/>
            <a:ext cx="2085975" cy="3401695"/>
            <a:chOff x="8496300" y="7250607"/>
            <a:chExt cx="2085975" cy="340169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96300" y="7250607"/>
              <a:ext cx="2085467" cy="340144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572500" y="10032745"/>
              <a:ext cx="1961514" cy="533400"/>
            </a:xfrm>
            <a:custGeom>
              <a:avLst/>
              <a:gdLst/>
              <a:ahLst/>
              <a:cxnLst/>
              <a:rect l="l" t="t" r="r" b="b"/>
              <a:pathLst>
                <a:path w="1961515" h="533400">
                  <a:moveTo>
                    <a:pt x="1781302" y="0"/>
                  </a:moveTo>
                  <a:lnTo>
                    <a:pt x="180340" y="0"/>
                  </a:lnTo>
                  <a:lnTo>
                    <a:pt x="132333" y="6438"/>
                  </a:lnTo>
                  <a:lnTo>
                    <a:pt x="89280" y="24599"/>
                  </a:lnTo>
                  <a:lnTo>
                    <a:pt x="52831" y="52781"/>
                  </a:lnTo>
                  <a:lnTo>
                    <a:pt x="24638" y="89268"/>
                  </a:lnTo>
                  <a:lnTo>
                    <a:pt x="6476" y="132321"/>
                  </a:lnTo>
                  <a:lnTo>
                    <a:pt x="0" y="180238"/>
                  </a:lnTo>
                  <a:lnTo>
                    <a:pt x="0" y="352958"/>
                  </a:lnTo>
                  <a:lnTo>
                    <a:pt x="6476" y="400875"/>
                  </a:lnTo>
                  <a:lnTo>
                    <a:pt x="24638" y="443928"/>
                  </a:lnTo>
                  <a:lnTo>
                    <a:pt x="52831" y="480402"/>
                  </a:lnTo>
                  <a:lnTo>
                    <a:pt x="89280" y="508584"/>
                  </a:lnTo>
                  <a:lnTo>
                    <a:pt x="132333" y="526757"/>
                  </a:lnTo>
                  <a:lnTo>
                    <a:pt x="180340" y="533196"/>
                  </a:lnTo>
                  <a:lnTo>
                    <a:pt x="1781302" y="533196"/>
                  </a:lnTo>
                  <a:lnTo>
                    <a:pt x="1829180" y="526757"/>
                  </a:lnTo>
                  <a:lnTo>
                    <a:pt x="1872233" y="508584"/>
                  </a:lnTo>
                  <a:lnTo>
                    <a:pt x="1908682" y="480402"/>
                  </a:lnTo>
                  <a:lnTo>
                    <a:pt x="1936877" y="443928"/>
                  </a:lnTo>
                  <a:lnTo>
                    <a:pt x="1955165" y="400875"/>
                  </a:lnTo>
                  <a:lnTo>
                    <a:pt x="1961515" y="352958"/>
                  </a:lnTo>
                  <a:lnTo>
                    <a:pt x="1961515" y="180238"/>
                  </a:lnTo>
                  <a:lnTo>
                    <a:pt x="1955165" y="132321"/>
                  </a:lnTo>
                  <a:lnTo>
                    <a:pt x="1936877" y="89268"/>
                  </a:lnTo>
                  <a:lnTo>
                    <a:pt x="1908682" y="52781"/>
                  </a:lnTo>
                  <a:lnTo>
                    <a:pt x="1872233" y="24599"/>
                  </a:lnTo>
                  <a:lnTo>
                    <a:pt x="1829180" y="6438"/>
                  </a:lnTo>
                  <a:lnTo>
                    <a:pt x="1781302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2954000" y="5183124"/>
            <a:ext cx="2085975" cy="3401695"/>
            <a:chOff x="12954000" y="5183124"/>
            <a:chExt cx="2085975" cy="340169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4000" y="5183124"/>
              <a:ext cx="2085975" cy="340144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3020675" y="7927086"/>
              <a:ext cx="1961514" cy="533400"/>
            </a:xfrm>
            <a:custGeom>
              <a:avLst/>
              <a:gdLst/>
              <a:ahLst/>
              <a:cxnLst/>
              <a:rect l="l" t="t" r="r" b="b"/>
              <a:pathLst>
                <a:path w="1961515" h="533400">
                  <a:moveTo>
                    <a:pt x="1781302" y="0"/>
                  </a:moveTo>
                  <a:lnTo>
                    <a:pt x="180340" y="0"/>
                  </a:lnTo>
                  <a:lnTo>
                    <a:pt x="132334" y="6477"/>
                  </a:lnTo>
                  <a:lnTo>
                    <a:pt x="89280" y="24638"/>
                  </a:lnTo>
                  <a:lnTo>
                    <a:pt x="52832" y="52832"/>
                  </a:lnTo>
                  <a:lnTo>
                    <a:pt x="24638" y="89281"/>
                  </a:lnTo>
                  <a:lnTo>
                    <a:pt x="6476" y="132334"/>
                  </a:lnTo>
                  <a:lnTo>
                    <a:pt x="0" y="180213"/>
                  </a:lnTo>
                  <a:lnTo>
                    <a:pt x="0" y="352933"/>
                  </a:lnTo>
                  <a:lnTo>
                    <a:pt x="6476" y="400939"/>
                  </a:lnTo>
                  <a:lnTo>
                    <a:pt x="24638" y="443992"/>
                  </a:lnTo>
                  <a:lnTo>
                    <a:pt x="52832" y="480441"/>
                  </a:lnTo>
                  <a:lnTo>
                    <a:pt x="89280" y="508635"/>
                  </a:lnTo>
                  <a:lnTo>
                    <a:pt x="132334" y="526796"/>
                  </a:lnTo>
                  <a:lnTo>
                    <a:pt x="180340" y="533273"/>
                  </a:lnTo>
                  <a:lnTo>
                    <a:pt x="1781302" y="533273"/>
                  </a:lnTo>
                  <a:lnTo>
                    <a:pt x="1829180" y="526796"/>
                  </a:lnTo>
                  <a:lnTo>
                    <a:pt x="1872234" y="508635"/>
                  </a:lnTo>
                  <a:lnTo>
                    <a:pt x="1908682" y="480441"/>
                  </a:lnTo>
                  <a:lnTo>
                    <a:pt x="1936877" y="443992"/>
                  </a:lnTo>
                  <a:lnTo>
                    <a:pt x="1955165" y="400939"/>
                  </a:lnTo>
                  <a:lnTo>
                    <a:pt x="1961515" y="352933"/>
                  </a:lnTo>
                  <a:lnTo>
                    <a:pt x="1961515" y="180213"/>
                  </a:lnTo>
                  <a:lnTo>
                    <a:pt x="1955165" y="132334"/>
                  </a:lnTo>
                  <a:lnTo>
                    <a:pt x="1936877" y="89281"/>
                  </a:lnTo>
                  <a:lnTo>
                    <a:pt x="1908682" y="52832"/>
                  </a:lnTo>
                  <a:lnTo>
                    <a:pt x="1872234" y="24638"/>
                  </a:lnTo>
                  <a:lnTo>
                    <a:pt x="1829180" y="6477"/>
                  </a:lnTo>
                  <a:lnTo>
                    <a:pt x="1781302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0610850" y="1219581"/>
            <a:ext cx="2085975" cy="3401695"/>
            <a:chOff x="10610850" y="1219581"/>
            <a:chExt cx="2085975" cy="340169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10850" y="1219581"/>
              <a:ext cx="2085975" cy="340144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677525" y="3963543"/>
              <a:ext cx="1961514" cy="533400"/>
            </a:xfrm>
            <a:custGeom>
              <a:avLst/>
              <a:gdLst/>
              <a:ahLst/>
              <a:cxnLst/>
              <a:rect l="l" t="t" r="r" b="b"/>
              <a:pathLst>
                <a:path w="1961515" h="533400">
                  <a:moveTo>
                    <a:pt x="1781302" y="0"/>
                  </a:moveTo>
                  <a:lnTo>
                    <a:pt x="180340" y="0"/>
                  </a:lnTo>
                  <a:lnTo>
                    <a:pt x="132333" y="6476"/>
                  </a:lnTo>
                  <a:lnTo>
                    <a:pt x="89280" y="24637"/>
                  </a:lnTo>
                  <a:lnTo>
                    <a:pt x="52831" y="52831"/>
                  </a:lnTo>
                  <a:lnTo>
                    <a:pt x="24638" y="89280"/>
                  </a:lnTo>
                  <a:lnTo>
                    <a:pt x="6476" y="132333"/>
                  </a:lnTo>
                  <a:lnTo>
                    <a:pt x="0" y="180212"/>
                  </a:lnTo>
                  <a:lnTo>
                    <a:pt x="0" y="352932"/>
                  </a:lnTo>
                  <a:lnTo>
                    <a:pt x="6476" y="400938"/>
                  </a:lnTo>
                  <a:lnTo>
                    <a:pt x="24638" y="443991"/>
                  </a:lnTo>
                  <a:lnTo>
                    <a:pt x="52831" y="480440"/>
                  </a:lnTo>
                  <a:lnTo>
                    <a:pt x="89280" y="508634"/>
                  </a:lnTo>
                  <a:lnTo>
                    <a:pt x="132333" y="526795"/>
                  </a:lnTo>
                  <a:lnTo>
                    <a:pt x="180340" y="533145"/>
                  </a:lnTo>
                  <a:lnTo>
                    <a:pt x="1781302" y="533145"/>
                  </a:lnTo>
                  <a:lnTo>
                    <a:pt x="1829180" y="526795"/>
                  </a:lnTo>
                  <a:lnTo>
                    <a:pt x="1872233" y="508634"/>
                  </a:lnTo>
                  <a:lnTo>
                    <a:pt x="1908682" y="480440"/>
                  </a:lnTo>
                  <a:lnTo>
                    <a:pt x="1936877" y="443991"/>
                  </a:lnTo>
                  <a:lnTo>
                    <a:pt x="1955165" y="400938"/>
                  </a:lnTo>
                  <a:lnTo>
                    <a:pt x="1961515" y="352932"/>
                  </a:lnTo>
                  <a:lnTo>
                    <a:pt x="1961515" y="180212"/>
                  </a:lnTo>
                  <a:lnTo>
                    <a:pt x="1955165" y="132333"/>
                  </a:lnTo>
                  <a:lnTo>
                    <a:pt x="1936877" y="89280"/>
                  </a:lnTo>
                  <a:lnTo>
                    <a:pt x="1908682" y="52831"/>
                  </a:lnTo>
                  <a:lnTo>
                    <a:pt x="1872233" y="24637"/>
                  </a:lnTo>
                  <a:lnTo>
                    <a:pt x="1829180" y="6476"/>
                  </a:lnTo>
                  <a:lnTo>
                    <a:pt x="1781302" y="0"/>
                  </a:lnTo>
                  <a:close/>
                </a:path>
              </a:pathLst>
            </a:custGeom>
            <a:solidFill>
              <a:srgbClr val="36373A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648950" y="6173978"/>
            <a:ext cx="2085975" cy="3411220"/>
            <a:chOff x="10648950" y="6173978"/>
            <a:chExt cx="2085975" cy="341122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8950" y="6173978"/>
              <a:ext cx="2085975" cy="341096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715625" y="8946515"/>
              <a:ext cx="1961514" cy="533400"/>
            </a:xfrm>
            <a:custGeom>
              <a:avLst/>
              <a:gdLst/>
              <a:ahLst/>
              <a:cxnLst/>
              <a:rect l="l" t="t" r="r" b="b"/>
              <a:pathLst>
                <a:path w="1961515" h="533400">
                  <a:moveTo>
                    <a:pt x="1781302" y="0"/>
                  </a:moveTo>
                  <a:lnTo>
                    <a:pt x="180340" y="0"/>
                  </a:lnTo>
                  <a:lnTo>
                    <a:pt x="132333" y="6476"/>
                  </a:lnTo>
                  <a:lnTo>
                    <a:pt x="89280" y="24637"/>
                  </a:lnTo>
                  <a:lnTo>
                    <a:pt x="52831" y="52831"/>
                  </a:lnTo>
                  <a:lnTo>
                    <a:pt x="24638" y="89280"/>
                  </a:lnTo>
                  <a:lnTo>
                    <a:pt x="6476" y="132333"/>
                  </a:lnTo>
                  <a:lnTo>
                    <a:pt x="0" y="180339"/>
                  </a:lnTo>
                  <a:lnTo>
                    <a:pt x="0" y="353059"/>
                  </a:lnTo>
                  <a:lnTo>
                    <a:pt x="6476" y="400938"/>
                  </a:lnTo>
                  <a:lnTo>
                    <a:pt x="24638" y="443991"/>
                  </a:lnTo>
                  <a:lnTo>
                    <a:pt x="52831" y="480440"/>
                  </a:lnTo>
                  <a:lnTo>
                    <a:pt x="89280" y="508634"/>
                  </a:lnTo>
                  <a:lnTo>
                    <a:pt x="132333" y="526795"/>
                  </a:lnTo>
                  <a:lnTo>
                    <a:pt x="180340" y="533272"/>
                  </a:lnTo>
                  <a:lnTo>
                    <a:pt x="1781302" y="533272"/>
                  </a:lnTo>
                  <a:lnTo>
                    <a:pt x="1829180" y="526795"/>
                  </a:lnTo>
                  <a:lnTo>
                    <a:pt x="1872233" y="508634"/>
                  </a:lnTo>
                  <a:lnTo>
                    <a:pt x="1908682" y="480440"/>
                  </a:lnTo>
                  <a:lnTo>
                    <a:pt x="1936877" y="443991"/>
                  </a:lnTo>
                  <a:lnTo>
                    <a:pt x="1955165" y="400938"/>
                  </a:lnTo>
                  <a:lnTo>
                    <a:pt x="1961515" y="353059"/>
                  </a:lnTo>
                  <a:lnTo>
                    <a:pt x="1961515" y="180339"/>
                  </a:lnTo>
                  <a:lnTo>
                    <a:pt x="1955165" y="132333"/>
                  </a:lnTo>
                  <a:lnTo>
                    <a:pt x="1936877" y="89280"/>
                  </a:lnTo>
                  <a:lnTo>
                    <a:pt x="1908682" y="52831"/>
                  </a:lnTo>
                  <a:lnTo>
                    <a:pt x="1872233" y="24637"/>
                  </a:lnTo>
                  <a:lnTo>
                    <a:pt x="1829180" y="6476"/>
                  </a:lnTo>
                  <a:lnTo>
                    <a:pt x="1781302" y="0"/>
                  </a:lnTo>
                  <a:close/>
                </a:path>
              </a:pathLst>
            </a:custGeom>
            <a:solidFill>
              <a:srgbClr val="36373A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106150" y="9097772"/>
            <a:ext cx="129032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0" dirty="0">
                <a:solidFill>
                  <a:srgbClr val="FFFFFF"/>
                </a:solidFill>
                <a:latin typeface="Trebuchet MS"/>
                <a:cs typeface="Trebuchet MS"/>
              </a:rPr>
              <a:t>Prevencionista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438759" y="7928609"/>
            <a:ext cx="1207770" cy="5010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86055" marR="5080" indent="-173990">
              <a:lnSpc>
                <a:spcPct val="101299"/>
              </a:lnSpc>
              <a:spcBef>
                <a:spcPts val="70"/>
              </a:spcBef>
            </a:pPr>
            <a:r>
              <a:rPr sz="1550" spc="-35" dirty="0">
                <a:solidFill>
                  <a:srgbClr val="FFFFFF"/>
                </a:solidFill>
                <a:latin typeface="Trebuchet MS"/>
                <a:cs typeface="Trebuchet MS"/>
              </a:rPr>
              <a:t>Instalacion</a:t>
            </a:r>
            <a:r>
              <a:rPr sz="155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andamios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61344" y="4015486"/>
            <a:ext cx="1819910" cy="5010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543560">
              <a:lnSpc>
                <a:spcPct val="101299"/>
              </a:lnSpc>
              <a:spcBef>
                <a:spcPts val="70"/>
              </a:spcBef>
            </a:pP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Técnicos </a:t>
            </a: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especializados</a:t>
            </a:r>
            <a:r>
              <a:rPr sz="15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55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Trebuchet MS"/>
                <a:cs typeface="Trebuchet MS"/>
              </a:rPr>
              <a:t>FO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64651" y="10049967"/>
            <a:ext cx="1621155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 marR="5080" indent="-449580">
              <a:lnSpc>
                <a:spcPct val="109000"/>
              </a:lnSpc>
              <a:spcBef>
                <a:spcPts val="100"/>
              </a:spcBef>
            </a:pP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Trabajos</a:t>
            </a:r>
            <a:r>
              <a:rPr sz="15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5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Altura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(Postes)</a:t>
            </a:r>
            <a:endParaRPr sz="1550">
              <a:latin typeface="Trebuchet MS"/>
              <a:cs typeface="Trebuchet MS"/>
            </a:endParaRPr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73175" y="9260930"/>
            <a:ext cx="1123950" cy="1553080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311021" y="2689326"/>
            <a:ext cx="5524500" cy="2821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38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1189355" algn="l"/>
                <a:tab pos="1478915" algn="l"/>
                <a:tab pos="3824604" algn="l"/>
                <a:tab pos="4568190" algn="l"/>
                <a:tab pos="499935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Diseño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implementación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 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redes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60" dirty="0">
                <a:solidFill>
                  <a:srgbClr val="001F5F"/>
                </a:solidFill>
                <a:latin typeface="Trebuchet MS"/>
                <a:cs typeface="Trebuchet MS"/>
              </a:rPr>
              <a:t>fibra 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óptica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-</a:t>
            </a:r>
            <a:r>
              <a:rPr sz="2000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65" dirty="0">
                <a:solidFill>
                  <a:srgbClr val="001F5F"/>
                </a:solidFill>
                <a:latin typeface="Trebuchet MS"/>
                <a:cs typeface="Trebuchet MS"/>
              </a:rPr>
              <a:t>Última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Milla.</a:t>
            </a:r>
            <a:endParaRPr sz="2000">
              <a:latin typeface="Trebuchet MS"/>
              <a:cs typeface="Trebuchet MS"/>
            </a:endParaRPr>
          </a:p>
          <a:p>
            <a:pPr marL="297815" marR="19050" indent="-285750">
              <a:lnSpc>
                <a:spcPct val="135000"/>
              </a:lnSpc>
              <a:spcBef>
                <a:spcPts val="1225"/>
              </a:spcBef>
              <a:buFont typeface="Wingdings"/>
              <a:buChar char=""/>
              <a:tabLst>
                <a:tab pos="299085" algn="l"/>
                <a:tab pos="1529080" algn="l"/>
                <a:tab pos="1875155" algn="l"/>
                <a:tab pos="3562350" algn="l"/>
                <a:tab pos="4048760" algn="l"/>
                <a:tab pos="537146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Cableado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configuración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servidores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 	</a:t>
            </a: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equipos</a:t>
            </a:r>
            <a:r>
              <a:rPr sz="2000" spc="-2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-25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acceso</a:t>
            </a:r>
            <a:r>
              <a:rPr sz="2000" spc="-1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empresarial.</a:t>
            </a:r>
            <a:endParaRPr sz="2000">
              <a:latin typeface="Trebuchet MS"/>
              <a:cs typeface="Trebuchet MS"/>
            </a:endParaRPr>
          </a:p>
          <a:p>
            <a:pPr marL="297815" marR="29845" indent="-285750">
              <a:lnSpc>
                <a:spcPct val="135000"/>
              </a:lnSpc>
              <a:spcBef>
                <a:spcPts val="1200"/>
              </a:spcBef>
              <a:buFont typeface="Wingdings"/>
              <a:buChar char=""/>
              <a:tabLst>
                <a:tab pos="299085" algn="l"/>
                <a:tab pos="1193800" algn="l"/>
                <a:tab pos="1483360" algn="l"/>
                <a:tab pos="3845560" algn="l"/>
                <a:tab pos="521144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Diseño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implementación</a:t>
            </a:r>
            <a:r>
              <a:rPr sz="2000" spc="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redes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45" dirty="0">
                <a:solidFill>
                  <a:srgbClr val="001F5F"/>
                </a:solidFill>
                <a:latin typeface="Trebuchet MS"/>
                <a:cs typeface="Trebuchet MS"/>
              </a:rPr>
              <a:t>de 	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cableado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75" dirty="0">
                <a:solidFill>
                  <a:srgbClr val="001F5F"/>
                </a:solidFill>
                <a:latin typeface="Trebuchet MS"/>
                <a:cs typeface="Trebuchet MS"/>
              </a:rPr>
              <a:t>estructurado</a:t>
            </a:r>
            <a:r>
              <a:rPr sz="2000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10" dirty="0">
                <a:solidFill>
                  <a:srgbClr val="001F5F"/>
                </a:solidFill>
                <a:latin typeface="Trebuchet MS"/>
                <a:cs typeface="Trebuchet MS"/>
              </a:rPr>
              <a:t>CAT.</a:t>
            </a:r>
            <a:r>
              <a:rPr sz="2000" spc="-4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5E,</a:t>
            </a:r>
            <a:r>
              <a:rPr sz="2000" spc="-3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6,</a:t>
            </a:r>
            <a:r>
              <a:rPr sz="2000" spc="-2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6A.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11021" y="5639791"/>
            <a:ext cx="54730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35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Instalación</a:t>
            </a:r>
            <a:r>
              <a:rPr sz="2000" spc="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1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configuración</a:t>
            </a:r>
            <a:r>
              <a:rPr sz="2000" spc="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equipos</a:t>
            </a:r>
            <a:r>
              <a:rPr sz="2000" spc="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red 	</a:t>
            </a: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CORE</a:t>
            </a:r>
            <a:r>
              <a:rPr sz="2000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-2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Transporte.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410575" y="1238631"/>
            <a:ext cx="2095500" cy="4658995"/>
            <a:chOff x="8410575" y="1238631"/>
            <a:chExt cx="2095500" cy="4658995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20100" y="1238631"/>
              <a:ext cx="2085975" cy="452564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410575" y="5364099"/>
              <a:ext cx="2094864" cy="533400"/>
            </a:xfrm>
            <a:custGeom>
              <a:avLst/>
              <a:gdLst/>
              <a:ahLst/>
              <a:cxnLst/>
              <a:rect l="l" t="t" r="r" b="b"/>
              <a:pathLst>
                <a:path w="2094865" h="533400">
                  <a:moveTo>
                    <a:pt x="1902332" y="0"/>
                  </a:moveTo>
                  <a:lnTo>
                    <a:pt x="192531" y="0"/>
                  </a:lnTo>
                  <a:lnTo>
                    <a:pt x="141350" y="6476"/>
                  </a:lnTo>
                  <a:lnTo>
                    <a:pt x="95376" y="24637"/>
                  </a:lnTo>
                  <a:lnTo>
                    <a:pt x="56388" y="52831"/>
                  </a:lnTo>
                  <a:lnTo>
                    <a:pt x="26289" y="89280"/>
                  </a:lnTo>
                  <a:lnTo>
                    <a:pt x="6857" y="132333"/>
                  </a:lnTo>
                  <a:lnTo>
                    <a:pt x="0" y="180212"/>
                  </a:lnTo>
                  <a:lnTo>
                    <a:pt x="0" y="352932"/>
                  </a:lnTo>
                  <a:lnTo>
                    <a:pt x="6857" y="400938"/>
                  </a:lnTo>
                  <a:lnTo>
                    <a:pt x="26289" y="443991"/>
                  </a:lnTo>
                  <a:lnTo>
                    <a:pt x="56388" y="480440"/>
                  </a:lnTo>
                  <a:lnTo>
                    <a:pt x="95376" y="508634"/>
                  </a:lnTo>
                  <a:lnTo>
                    <a:pt x="141350" y="526795"/>
                  </a:lnTo>
                  <a:lnTo>
                    <a:pt x="192531" y="533272"/>
                  </a:lnTo>
                  <a:lnTo>
                    <a:pt x="1902332" y="533272"/>
                  </a:lnTo>
                  <a:lnTo>
                    <a:pt x="1953514" y="526795"/>
                  </a:lnTo>
                  <a:lnTo>
                    <a:pt x="1999488" y="508634"/>
                  </a:lnTo>
                  <a:lnTo>
                    <a:pt x="2038477" y="480440"/>
                  </a:lnTo>
                  <a:lnTo>
                    <a:pt x="2068576" y="443991"/>
                  </a:lnTo>
                  <a:lnTo>
                    <a:pt x="2088006" y="400938"/>
                  </a:lnTo>
                  <a:lnTo>
                    <a:pt x="2094865" y="352932"/>
                  </a:lnTo>
                  <a:lnTo>
                    <a:pt x="2094865" y="180212"/>
                  </a:lnTo>
                  <a:lnTo>
                    <a:pt x="2088006" y="132333"/>
                  </a:lnTo>
                  <a:lnTo>
                    <a:pt x="2068576" y="89280"/>
                  </a:lnTo>
                  <a:lnTo>
                    <a:pt x="2038477" y="52831"/>
                  </a:lnTo>
                  <a:lnTo>
                    <a:pt x="1999488" y="24637"/>
                  </a:lnTo>
                  <a:lnTo>
                    <a:pt x="1953514" y="6476"/>
                  </a:lnTo>
                  <a:lnTo>
                    <a:pt x="1902332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497951" y="5454777"/>
            <a:ext cx="2021205" cy="4432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469900" marR="5080" indent="-457200">
              <a:lnSpc>
                <a:spcPct val="76800"/>
              </a:lnSpc>
              <a:spcBef>
                <a:spcPts val="530"/>
              </a:spcBef>
            </a:pP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Cableado</a:t>
            </a:r>
            <a:r>
              <a:rPr sz="155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55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activación </a:t>
            </a: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servicio</a:t>
            </a:r>
            <a:endParaRPr sz="155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2982575" y="1191006"/>
            <a:ext cx="2085975" cy="2953385"/>
            <a:chOff x="12982575" y="1191006"/>
            <a:chExt cx="2085975" cy="2953385"/>
          </a:xfrm>
        </p:grpSpPr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82575" y="1191006"/>
              <a:ext cx="2085975" cy="267728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992100" y="3610991"/>
              <a:ext cx="1961514" cy="533400"/>
            </a:xfrm>
            <a:custGeom>
              <a:avLst/>
              <a:gdLst/>
              <a:ahLst/>
              <a:cxnLst/>
              <a:rect l="l" t="t" r="r" b="b"/>
              <a:pathLst>
                <a:path w="1961515" h="533400">
                  <a:moveTo>
                    <a:pt x="1781302" y="0"/>
                  </a:moveTo>
                  <a:lnTo>
                    <a:pt x="180340" y="0"/>
                  </a:lnTo>
                  <a:lnTo>
                    <a:pt x="132334" y="6477"/>
                  </a:lnTo>
                  <a:lnTo>
                    <a:pt x="89280" y="24638"/>
                  </a:lnTo>
                  <a:lnTo>
                    <a:pt x="52832" y="52832"/>
                  </a:lnTo>
                  <a:lnTo>
                    <a:pt x="24638" y="89281"/>
                  </a:lnTo>
                  <a:lnTo>
                    <a:pt x="6476" y="132334"/>
                  </a:lnTo>
                  <a:lnTo>
                    <a:pt x="0" y="180213"/>
                  </a:lnTo>
                  <a:lnTo>
                    <a:pt x="0" y="352933"/>
                  </a:lnTo>
                  <a:lnTo>
                    <a:pt x="6476" y="400939"/>
                  </a:lnTo>
                  <a:lnTo>
                    <a:pt x="24638" y="443992"/>
                  </a:lnTo>
                  <a:lnTo>
                    <a:pt x="52832" y="480441"/>
                  </a:lnTo>
                  <a:lnTo>
                    <a:pt x="89280" y="508635"/>
                  </a:lnTo>
                  <a:lnTo>
                    <a:pt x="132334" y="526796"/>
                  </a:lnTo>
                  <a:lnTo>
                    <a:pt x="180340" y="533273"/>
                  </a:lnTo>
                  <a:lnTo>
                    <a:pt x="1781302" y="533273"/>
                  </a:lnTo>
                  <a:lnTo>
                    <a:pt x="1829180" y="526796"/>
                  </a:lnTo>
                  <a:lnTo>
                    <a:pt x="1872234" y="508635"/>
                  </a:lnTo>
                  <a:lnTo>
                    <a:pt x="1908682" y="480441"/>
                  </a:lnTo>
                  <a:lnTo>
                    <a:pt x="1936877" y="443992"/>
                  </a:lnTo>
                  <a:lnTo>
                    <a:pt x="1955165" y="400939"/>
                  </a:lnTo>
                  <a:lnTo>
                    <a:pt x="1961515" y="352933"/>
                  </a:lnTo>
                  <a:lnTo>
                    <a:pt x="1961515" y="180213"/>
                  </a:lnTo>
                  <a:lnTo>
                    <a:pt x="1955165" y="132334"/>
                  </a:lnTo>
                  <a:lnTo>
                    <a:pt x="1936877" y="89281"/>
                  </a:lnTo>
                  <a:lnTo>
                    <a:pt x="1908682" y="52832"/>
                  </a:lnTo>
                  <a:lnTo>
                    <a:pt x="1872234" y="24638"/>
                  </a:lnTo>
                  <a:lnTo>
                    <a:pt x="1829180" y="6477"/>
                  </a:lnTo>
                  <a:lnTo>
                    <a:pt x="1781302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3497813" y="3745484"/>
            <a:ext cx="106235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Sala</a:t>
            </a:r>
            <a:r>
              <a:rPr sz="14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Trebuchet MS"/>
                <a:cs typeface="Trebuchet MS"/>
              </a:rPr>
              <a:t>datos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17294" y="8008111"/>
            <a:ext cx="4108450" cy="168910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065" marR="5080" indent="83185" algn="ctr">
              <a:lnSpc>
                <a:spcPct val="92100"/>
              </a:lnSpc>
              <a:spcBef>
                <a:spcPts val="375"/>
              </a:spcBef>
            </a:pPr>
            <a:r>
              <a:rPr sz="2900" b="1" dirty="0">
                <a:solidFill>
                  <a:srgbClr val="001F5F"/>
                </a:solidFill>
                <a:latin typeface="Trebuchet MS"/>
                <a:cs typeface="Trebuchet MS"/>
              </a:rPr>
              <a:t>Brindamos</a:t>
            </a:r>
            <a:r>
              <a:rPr sz="2900" b="1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900" b="1" spc="-10" dirty="0">
                <a:solidFill>
                  <a:srgbClr val="001F5F"/>
                </a:solidFill>
                <a:latin typeface="Trebuchet MS"/>
                <a:cs typeface="Trebuchet MS"/>
              </a:rPr>
              <a:t>soluciones </a:t>
            </a:r>
            <a:r>
              <a:rPr sz="2900" b="1" dirty="0">
                <a:solidFill>
                  <a:srgbClr val="001F5F"/>
                </a:solidFill>
                <a:latin typeface="Trebuchet MS"/>
                <a:cs typeface="Trebuchet MS"/>
              </a:rPr>
              <a:t>integrales</a:t>
            </a:r>
            <a:r>
              <a:rPr sz="2900" b="1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900" b="1" dirty="0">
                <a:solidFill>
                  <a:srgbClr val="001F5F"/>
                </a:solidFill>
                <a:latin typeface="Trebuchet MS"/>
                <a:cs typeface="Trebuchet MS"/>
              </a:rPr>
              <a:t>que</a:t>
            </a:r>
            <a:r>
              <a:rPr sz="2900" b="1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900" b="1" spc="-10" dirty="0">
                <a:solidFill>
                  <a:srgbClr val="001F5F"/>
                </a:solidFill>
                <a:latin typeface="Trebuchet MS"/>
                <a:cs typeface="Trebuchet MS"/>
              </a:rPr>
              <a:t>aseguran </a:t>
            </a:r>
            <a:r>
              <a:rPr sz="2900" b="1" dirty="0">
                <a:solidFill>
                  <a:srgbClr val="001F5F"/>
                </a:solidFill>
                <a:latin typeface="Trebuchet MS"/>
                <a:cs typeface="Trebuchet MS"/>
              </a:rPr>
              <a:t>continuidad</a:t>
            </a:r>
            <a:r>
              <a:rPr sz="2900" b="1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900" b="1" dirty="0">
                <a:solidFill>
                  <a:srgbClr val="001F5F"/>
                </a:solidFill>
                <a:latin typeface="Trebuchet MS"/>
                <a:cs typeface="Trebuchet MS"/>
              </a:rPr>
              <a:t>operativa</a:t>
            </a:r>
            <a:r>
              <a:rPr sz="2900" b="1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900" b="1" spc="-50" dirty="0">
                <a:solidFill>
                  <a:srgbClr val="001F5F"/>
                </a:solidFill>
                <a:latin typeface="Trebuchet MS"/>
                <a:cs typeface="Trebuchet MS"/>
              </a:rPr>
              <a:t>y </a:t>
            </a:r>
            <a:r>
              <a:rPr sz="2900" b="1" spc="-10" dirty="0">
                <a:solidFill>
                  <a:srgbClr val="001F5F"/>
                </a:solidFill>
                <a:latin typeface="Trebuchet MS"/>
                <a:cs typeface="Trebuchet MS"/>
              </a:rPr>
              <a:t>cálida.</a:t>
            </a:r>
            <a:endParaRPr sz="2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25150" y="6583680"/>
            <a:ext cx="3695700" cy="1323975"/>
          </a:xfrm>
          <a:custGeom>
            <a:avLst/>
            <a:gdLst/>
            <a:ahLst/>
            <a:cxnLst/>
            <a:rect l="l" t="t" r="r" b="b"/>
            <a:pathLst>
              <a:path w="3695700" h="1323975">
                <a:moveTo>
                  <a:pt x="3508629" y="0"/>
                </a:moveTo>
                <a:lnTo>
                  <a:pt x="455041" y="0"/>
                </a:lnTo>
                <a:lnTo>
                  <a:pt x="406400" y="6476"/>
                </a:lnTo>
                <a:lnTo>
                  <a:pt x="362203" y="24764"/>
                </a:lnTo>
                <a:lnTo>
                  <a:pt x="324357" y="53339"/>
                </a:lnTo>
                <a:lnTo>
                  <a:pt x="294640" y="90932"/>
                </a:lnTo>
                <a:lnTo>
                  <a:pt x="275335" y="136016"/>
                </a:lnTo>
                <a:lnTo>
                  <a:pt x="6984" y="1086231"/>
                </a:lnTo>
                <a:lnTo>
                  <a:pt x="0" y="1130681"/>
                </a:lnTo>
                <a:lnTo>
                  <a:pt x="3428" y="1173734"/>
                </a:lnTo>
                <a:lnTo>
                  <a:pt x="16382" y="1213866"/>
                </a:lnTo>
                <a:lnTo>
                  <a:pt x="37846" y="1249807"/>
                </a:lnTo>
                <a:lnTo>
                  <a:pt x="66548" y="1280160"/>
                </a:lnTo>
                <a:lnTo>
                  <a:pt x="101726" y="1303528"/>
                </a:lnTo>
                <a:lnTo>
                  <a:pt x="142113" y="1318514"/>
                </a:lnTo>
                <a:lnTo>
                  <a:pt x="186690" y="1323848"/>
                </a:lnTo>
                <a:lnTo>
                  <a:pt x="3240405" y="1323848"/>
                </a:lnTo>
                <a:lnTo>
                  <a:pt x="3289046" y="1317498"/>
                </a:lnTo>
                <a:lnTo>
                  <a:pt x="3333242" y="1299210"/>
                </a:lnTo>
                <a:lnTo>
                  <a:pt x="3371088" y="1270508"/>
                </a:lnTo>
                <a:lnTo>
                  <a:pt x="3400679" y="1232916"/>
                </a:lnTo>
                <a:lnTo>
                  <a:pt x="3420109" y="1187831"/>
                </a:lnTo>
                <a:lnTo>
                  <a:pt x="3688334" y="237616"/>
                </a:lnTo>
                <a:lnTo>
                  <a:pt x="3695446" y="193166"/>
                </a:lnTo>
                <a:lnTo>
                  <a:pt x="3691890" y="150240"/>
                </a:lnTo>
                <a:lnTo>
                  <a:pt x="3678936" y="109982"/>
                </a:lnTo>
                <a:lnTo>
                  <a:pt x="3657600" y="74168"/>
                </a:lnTo>
                <a:lnTo>
                  <a:pt x="3628898" y="43814"/>
                </a:lnTo>
                <a:lnTo>
                  <a:pt x="3593719" y="20320"/>
                </a:lnTo>
                <a:lnTo>
                  <a:pt x="3553332" y="5334"/>
                </a:lnTo>
                <a:lnTo>
                  <a:pt x="3508629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50" y="7612634"/>
            <a:ext cx="5905500" cy="2296160"/>
          </a:xfrm>
          <a:custGeom>
            <a:avLst/>
            <a:gdLst/>
            <a:ahLst/>
            <a:cxnLst/>
            <a:rect l="l" t="t" r="r" b="b"/>
            <a:pathLst>
              <a:path w="5905500" h="2296159">
                <a:moveTo>
                  <a:pt x="5426075" y="0"/>
                </a:moveTo>
                <a:lnTo>
                  <a:pt x="1166596" y="0"/>
                </a:lnTo>
                <a:lnTo>
                  <a:pt x="1117663" y="1778"/>
                </a:lnTo>
                <a:lnTo>
                  <a:pt x="1069949" y="6731"/>
                </a:lnTo>
                <a:lnTo>
                  <a:pt x="1023721" y="14732"/>
                </a:lnTo>
                <a:lnTo>
                  <a:pt x="979271" y="25908"/>
                </a:lnTo>
                <a:lnTo>
                  <a:pt x="936879" y="39750"/>
                </a:lnTo>
                <a:lnTo>
                  <a:pt x="896835" y="56387"/>
                </a:lnTo>
                <a:lnTo>
                  <a:pt x="859409" y="75565"/>
                </a:lnTo>
                <a:lnTo>
                  <a:pt x="824903" y="97155"/>
                </a:lnTo>
                <a:lnTo>
                  <a:pt x="793597" y="121031"/>
                </a:lnTo>
                <a:lnTo>
                  <a:pt x="741692" y="174879"/>
                </a:lnTo>
                <a:lnTo>
                  <a:pt x="705967" y="235966"/>
                </a:lnTo>
                <a:lnTo>
                  <a:pt x="18280" y="1883918"/>
                </a:lnTo>
                <a:lnTo>
                  <a:pt x="1639" y="1945640"/>
                </a:lnTo>
                <a:lnTo>
                  <a:pt x="0" y="1976120"/>
                </a:lnTo>
                <a:lnTo>
                  <a:pt x="2580" y="2006219"/>
                </a:lnTo>
                <a:lnTo>
                  <a:pt x="19734" y="2064105"/>
                </a:lnTo>
                <a:lnTo>
                  <a:pt x="51739" y="2118283"/>
                </a:lnTo>
                <a:lnTo>
                  <a:pt x="97218" y="2167483"/>
                </a:lnTo>
                <a:lnTo>
                  <a:pt x="154800" y="2210485"/>
                </a:lnTo>
                <a:lnTo>
                  <a:pt x="223139" y="2246058"/>
                </a:lnTo>
                <a:lnTo>
                  <a:pt x="260896" y="2260688"/>
                </a:lnTo>
                <a:lnTo>
                  <a:pt x="300837" y="2272995"/>
                </a:lnTo>
                <a:lnTo>
                  <a:pt x="342785" y="2282825"/>
                </a:lnTo>
                <a:lnTo>
                  <a:pt x="386562" y="2290038"/>
                </a:lnTo>
                <a:lnTo>
                  <a:pt x="431990" y="2294483"/>
                </a:lnTo>
                <a:lnTo>
                  <a:pt x="478917" y="2295994"/>
                </a:lnTo>
                <a:lnTo>
                  <a:pt x="4738370" y="2295994"/>
                </a:lnTo>
                <a:lnTo>
                  <a:pt x="4787392" y="2294305"/>
                </a:lnTo>
                <a:lnTo>
                  <a:pt x="4835017" y="2289352"/>
                </a:lnTo>
                <a:lnTo>
                  <a:pt x="4881245" y="2281250"/>
                </a:lnTo>
                <a:lnTo>
                  <a:pt x="4925695" y="2270175"/>
                </a:lnTo>
                <a:lnTo>
                  <a:pt x="4968113" y="2256256"/>
                </a:lnTo>
                <a:lnTo>
                  <a:pt x="5008118" y="2239645"/>
                </a:lnTo>
                <a:lnTo>
                  <a:pt x="5045583" y="2220468"/>
                </a:lnTo>
                <a:lnTo>
                  <a:pt x="5080127" y="2198903"/>
                </a:lnTo>
                <a:lnTo>
                  <a:pt x="5111369" y="2175078"/>
                </a:lnTo>
                <a:lnTo>
                  <a:pt x="5139309" y="2149132"/>
                </a:lnTo>
                <a:lnTo>
                  <a:pt x="5183378" y="2091474"/>
                </a:lnTo>
                <a:lnTo>
                  <a:pt x="5886704" y="412115"/>
                </a:lnTo>
                <a:lnTo>
                  <a:pt x="5903341" y="350393"/>
                </a:lnTo>
                <a:lnTo>
                  <a:pt x="5904992" y="319913"/>
                </a:lnTo>
                <a:lnTo>
                  <a:pt x="5902452" y="289941"/>
                </a:lnTo>
                <a:lnTo>
                  <a:pt x="5885307" y="231902"/>
                </a:lnTo>
                <a:lnTo>
                  <a:pt x="5853303" y="177800"/>
                </a:lnTo>
                <a:lnTo>
                  <a:pt x="5807837" y="128524"/>
                </a:lnTo>
                <a:lnTo>
                  <a:pt x="5750179" y="85598"/>
                </a:lnTo>
                <a:lnTo>
                  <a:pt x="5681853" y="50037"/>
                </a:lnTo>
                <a:lnTo>
                  <a:pt x="5644134" y="35306"/>
                </a:lnTo>
                <a:lnTo>
                  <a:pt x="5604129" y="23114"/>
                </a:lnTo>
                <a:lnTo>
                  <a:pt x="5562219" y="13208"/>
                </a:lnTo>
                <a:lnTo>
                  <a:pt x="5518404" y="5969"/>
                </a:lnTo>
                <a:lnTo>
                  <a:pt x="5473065" y="1524"/>
                </a:lnTo>
                <a:lnTo>
                  <a:pt x="5426075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71500" y="514477"/>
            <a:ext cx="14201775" cy="247650"/>
            <a:chOff x="571500" y="514477"/>
            <a:chExt cx="14201775" cy="247650"/>
          </a:xfrm>
        </p:grpSpPr>
        <p:sp>
          <p:nvSpPr>
            <p:cNvPr id="5" name="object 5"/>
            <p:cNvSpPr/>
            <p:nvPr/>
          </p:nvSpPr>
          <p:spPr>
            <a:xfrm>
              <a:off x="571500" y="51447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71" y="4825"/>
                  </a:lnTo>
                  <a:lnTo>
                    <a:pt x="18173" y="18033"/>
                  </a:lnTo>
                  <a:lnTo>
                    <a:pt x="4876" y="37592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71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592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1500" y="5144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592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592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3320" y="517652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81775" y="51447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592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592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34350" y="5144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592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592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28786" y="517652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44625" y="51447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592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592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55675" y="8450071"/>
            <a:ext cx="2896235" cy="88963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80645">
              <a:lnSpc>
                <a:spcPts val="3200"/>
              </a:lnSpc>
              <a:spcBef>
                <a:spcPts val="540"/>
              </a:spcBef>
            </a:pPr>
            <a:r>
              <a:rPr sz="3000" b="1" spc="50" dirty="0">
                <a:solidFill>
                  <a:srgbClr val="00AEEE"/>
                </a:solidFill>
                <a:latin typeface="Trebuchet MS"/>
                <a:cs typeface="Trebuchet MS"/>
              </a:rPr>
              <a:t>Tu</a:t>
            </a:r>
            <a:r>
              <a:rPr sz="3000" b="1" spc="35" dirty="0">
                <a:solidFill>
                  <a:srgbClr val="00AEEE"/>
                </a:solidFill>
                <a:latin typeface="Trebuchet MS"/>
                <a:cs typeface="Trebuchet MS"/>
              </a:rPr>
              <a:t> </a:t>
            </a:r>
            <a:r>
              <a:rPr sz="3000" b="1" spc="-80" dirty="0">
                <a:solidFill>
                  <a:srgbClr val="00AEEE"/>
                </a:solidFill>
                <a:latin typeface="Trebuchet MS"/>
                <a:cs typeface="Trebuchet MS"/>
              </a:rPr>
              <a:t>señal,</a:t>
            </a:r>
            <a:r>
              <a:rPr sz="3000" b="1" spc="-170" dirty="0">
                <a:solidFill>
                  <a:srgbClr val="00AEEE"/>
                </a:solidFill>
                <a:latin typeface="Trebuchet MS"/>
                <a:cs typeface="Trebuchet MS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Trebuchet MS"/>
                <a:cs typeface="Trebuchet MS"/>
              </a:rPr>
              <a:t>donde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debe</a:t>
            </a:r>
            <a:r>
              <a:rPr sz="30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estar.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3320" y="1123569"/>
            <a:ext cx="3043555" cy="12109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30"/>
              </a:spcBef>
            </a:pPr>
            <a:r>
              <a:rPr sz="3950" b="1" spc="-215" dirty="0">
                <a:solidFill>
                  <a:srgbClr val="404041"/>
                </a:solidFill>
                <a:latin typeface="Trebuchet MS"/>
                <a:cs typeface="Trebuchet MS"/>
              </a:rPr>
              <a:t>CATÁLOGO</a:t>
            </a:r>
            <a:r>
              <a:rPr sz="3950" b="1" spc="-720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35" dirty="0">
                <a:solidFill>
                  <a:srgbClr val="404041"/>
                </a:solidFill>
                <a:latin typeface="Trebuchet MS"/>
                <a:cs typeface="Trebuchet MS"/>
              </a:rPr>
              <a:t>DE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SERVICIOS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8430" y="2646045"/>
            <a:ext cx="28568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820" algn="l"/>
                <a:tab pos="1827530" algn="l"/>
              </a:tabLst>
            </a:pP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estaciones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celulares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376" y="2646045"/>
            <a:ext cx="3911600" cy="156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  <a:tab pos="1699260" algn="l"/>
                <a:tab pos="199834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Instalación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mantenimiento</a:t>
            </a:r>
            <a:endParaRPr sz="20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BTS,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2G,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3G</a:t>
            </a:r>
            <a:r>
              <a:rPr sz="2000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4G</a:t>
            </a:r>
            <a:r>
              <a:rPr sz="2000" spc="-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LTE.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2000">
              <a:latin typeface="Trebuchet MS"/>
              <a:cs typeface="Trebuchet MS"/>
            </a:endParaRPr>
          </a:p>
          <a:p>
            <a:pPr marL="295910" marR="5080" indent="-283845">
              <a:lnSpc>
                <a:spcPct val="100000"/>
              </a:lnSpc>
              <a:buFont typeface="Wingdings"/>
              <a:buChar char=""/>
              <a:tabLst>
                <a:tab pos="299085" algn="l"/>
                <a:tab pos="2127885" algn="l"/>
                <a:tab pos="244792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Modernización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optimización 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(Backhaul).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24171" y="3573017"/>
            <a:ext cx="2653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505" algn="l"/>
                <a:tab pos="1862455" algn="l"/>
              </a:tabLst>
            </a:pP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tecnología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celular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572750" y="1762633"/>
            <a:ext cx="2085975" cy="3401695"/>
            <a:chOff x="10572750" y="1762633"/>
            <a:chExt cx="2085975" cy="340169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2750" y="1762633"/>
              <a:ext cx="2085975" cy="340144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725150" y="1800733"/>
              <a:ext cx="1819275" cy="457200"/>
            </a:xfrm>
            <a:custGeom>
              <a:avLst/>
              <a:gdLst/>
              <a:ahLst/>
              <a:cxnLst/>
              <a:rect l="l" t="t" r="r" b="b"/>
              <a:pathLst>
                <a:path w="1819275" h="457200">
                  <a:moveTo>
                    <a:pt x="1651507" y="0"/>
                  </a:moveTo>
                  <a:lnTo>
                    <a:pt x="167131" y="0"/>
                  </a:lnTo>
                  <a:lnTo>
                    <a:pt x="122681" y="5588"/>
                  </a:lnTo>
                  <a:lnTo>
                    <a:pt x="82803" y="21081"/>
                  </a:lnTo>
                  <a:lnTo>
                    <a:pt x="49022" y="45212"/>
                  </a:lnTo>
                  <a:lnTo>
                    <a:pt x="22859" y="76580"/>
                  </a:lnTo>
                  <a:lnTo>
                    <a:pt x="5969" y="113411"/>
                  </a:lnTo>
                  <a:lnTo>
                    <a:pt x="0" y="154559"/>
                  </a:lnTo>
                  <a:lnTo>
                    <a:pt x="0" y="302514"/>
                  </a:lnTo>
                  <a:lnTo>
                    <a:pt x="5969" y="343662"/>
                  </a:lnTo>
                  <a:lnTo>
                    <a:pt x="22859" y="380492"/>
                  </a:lnTo>
                  <a:lnTo>
                    <a:pt x="49022" y="411734"/>
                  </a:lnTo>
                  <a:lnTo>
                    <a:pt x="82803" y="435991"/>
                  </a:lnTo>
                  <a:lnTo>
                    <a:pt x="122681" y="451485"/>
                  </a:lnTo>
                  <a:lnTo>
                    <a:pt x="167131" y="457073"/>
                  </a:lnTo>
                  <a:lnTo>
                    <a:pt x="1651507" y="457073"/>
                  </a:lnTo>
                  <a:lnTo>
                    <a:pt x="1695957" y="451485"/>
                  </a:lnTo>
                  <a:lnTo>
                    <a:pt x="1735963" y="435991"/>
                  </a:lnTo>
                  <a:lnTo>
                    <a:pt x="1769745" y="411734"/>
                  </a:lnTo>
                  <a:lnTo>
                    <a:pt x="1795906" y="380492"/>
                  </a:lnTo>
                  <a:lnTo>
                    <a:pt x="1812798" y="343662"/>
                  </a:lnTo>
                  <a:lnTo>
                    <a:pt x="1818767" y="302514"/>
                  </a:lnTo>
                  <a:lnTo>
                    <a:pt x="1818767" y="154559"/>
                  </a:lnTo>
                  <a:lnTo>
                    <a:pt x="1812798" y="113411"/>
                  </a:lnTo>
                  <a:lnTo>
                    <a:pt x="1795906" y="76580"/>
                  </a:lnTo>
                  <a:lnTo>
                    <a:pt x="1769745" y="45212"/>
                  </a:lnTo>
                  <a:lnTo>
                    <a:pt x="1735963" y="21081"/>
                  </a:lnTo>
                  <a:lnTo>
                    <a:pt x="1695957" y="5588"/>
                  </a:lnTo>
                  <a:lnTo>
                    <a:pt x="1651507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906125" y="1881886"/>
            <a:ext cx="148145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BTS</a:t>
            </a:r>
            <a:r>
              <a:rPr sz="155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5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Microondas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81075" y="7831835"/>
            <a:ext cx="333375" cy="476250"/>
          </a:xfrm>
          <a:custGeom>
            <a:avLst/>
            <a:gdLst/>
            <a:ahLst/>
            <a:cxnLst/>
            <a:rect l="l" t="t" r="r" b="b"/>
            <a:pathLst>
              <a:path w="333375" h="476250">
                <a:moveTo>
                  <a:pt x="166408" y="0"/>
                </a:moveTo>
                <a:lnTo>
                  <a:pt x="113804" y="8001"/>
                </a:lnTo>
                <a:lnTo>
                  <a:pt x="68122" y="30353"/>
                </a:lnTo>
                <a:lnTo>
                  <a:pt x="32105" y="64262"/>
                </a:lnTo>
                <a:lnTo>
                  <a:pt x="8483" y="107442"/>
                </a:lnTo>
                <a:lnTo>
                  <a:pt x="0" y="157099"/>
                </a:lnTo>
                <a:lnTo>
                  <a:pt x="6654" y="201168"/>
                </a:lnTo>
                <a:lnTo>
                  <a:pt x="25374" y="240538"/>
                </a:lnTo>
                <a:lnTo>
                  <a:pt x="54267" y="273177"/>
                </a:lnTo>
                <a:lnTo>
                  <a:pt x="91440" y="297307"/>
                </a:lnTo>
                <a:lnTo>
                  <a:pt x="135000" y="311404"/>
                </a:lnTo>
                <a:lnTo>
                  <a:pt x="21983" y="418084"/>
                </a:lnTo>
                <a:lnTo>
                  <a:pt x="17360" y="423418"/>
                </a:lnTo>
                <a:lnTo>
                  <a:pt x="14071" y="429260"/>
                </a:lnTo>
                <a:lnTo>
                  <a:pt x="12090" y="435610"/>
                </a:lnTo>
                <a:lnTo>
                  <a:pt x="11430" y="442087"/>
                </a:lnTo>
                <a:lnTo>
                  <a:pt x="12090" y="448564"/>
                </a:lnTo>
                <a:lnTo>
                  <a:pt x="47459" y="476123"/>
                </a:lnTo>
                <a:lnTo>
                  <a:pt x="61010" y="473583"/>
                </a:lnTo>
                <a:lnTo>
                  <a:pt x="296291" y="255270"/>
                </a:lnTo>
                <a:lnTo>
                  <a:pt x="328422" y="193040"/>
                </a:lnTo>
                <a:lnTo>
                  <a:pt x="332866" y="157099"/>
                </a:lnTo>
                <a:lnTo>
                  <a:pt x="324358" y="107442"/>
                </a:lnTo>
                <a:lnTo>
                  <a:pt x="300736" y="64262"/>
                </a:lnTo>
                <a:lnTo>
                  <a:pt x="264680" y="30353"/>
                </a:lnTo>
                <a:lnTo>
                  <a:pt x="218998" y="8001"/>
                </a:lnTo>
                <a:lnTo>
                  <a:pt x="166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7325" y="7831835"/>
            <a:ext cx="323850" cy="476250"/>
          </a:xfrm>
          <a:custGeom>
            <a:avLst/>
            <a:gdLst/>
            <a:ahLst/>
            <a:cxnLst/>
            <a:rect l="l" t="t" r="r" b="b"/>
            <a:pathLst>
              <a:path w="323850" h="476250">
                <a:moveTo>
                  <a:pt x="161671" y="0"/>
                </a:moveTo>
                <a:lnTo>
                  <a:pt x="110490" y="8001"/>
                </a:lnTo>
                <a:lnTo>
                  <a:pt x="66166" y="30353"/>
                </a:lnTo>
                <a:lnTo>
                  <a:pt x="31241" y="64262"/>
                </a:lnTo>
                <a:lnTo>
                  <a:pt x="8255" y="107442"/>
                </a:lnTo>
                <a:lnTo>
                  <a:pt x="0" y="157099"/>
                </a:lnTo>
                <a:lnTo>
                  <a:pt x="6477" y="201168"/>
                </a:lnTo>
                <a:lnTo>
                  <a:pt x="24637" y="240538"/>
                </a:lnTo>
                <a:lnTo>
                  <a:pt x="52705" y="273177"/>
                </a:lnTo>
                <a:lnTo>
                  <a:pt x="88772" y="297307"/>
                </a:lnTo>
                <a:lnTo>
                  <a:pt x="131190" y="311404"/>
                </a:lnTo>
                <a:lnTo>
                  <a:pt x="21336" y="418084"/>
                </a:lnTo>
                <a:lnTo>
                  <a:pt x="16890" y="423418"/>
                </a:lnTo>
                <a:lnTo>
                  <a:pt x="13715" y="429260"/>
                </a:lnTo>
                <a:lnTo>
                  <a:pt x="11684" y="435610"/>
                </a:lnTo>
                <a:lnTo>
                  <a:pt x="11049" y="442087"/>
                </a:lnTo>
                <a:lnTo>
                  <a:pt x="11684" y="448564"/>
                </a:lnTo>
                <a:lnTo>
                  <a:pt x="46100" y="476123"/>
                </a:lnTo>
                <a:lnTo>
                  <a:pt x="59309" y="473583"/>
                </a:lnTo>
                <a:lnTo>
                  <a:pt x="287781" y="255270"/>
                </a:lnTo>
                <a:lnTo>
                  <a:pt x="319024" y="193040"/>
                </a:lnTo>
                <a:lnTo>
                  <a:pt x="323342" y="157099"/>
                </a:lnTo>
                <a:lnTo>
                  <a:pt x="315087" y="107442"/>
                </a:lnTo>
                <a:lnTo>
                  <a:pt x="292100" y="64262"/>
                </a:lnTo>
                <a:lnTo>
                  <a:pt x="257175" y="30353"/>
                </a:lnTo>
                <a:lnTo>
                  <a:pt x="212725" y="8001"/>
                </a:lnTo>
                <a:lnTo>
                  <a:pt x="1616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3667125" y="6821855"/>
            <a:ext cx="11591925" cy="4068445"/>
            <a:chOff x="3667125" y="6821855"/>
            <a:chExt cx="11591925" cy="4068445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7125" y="6821855"/>
              <a:ext cx="10372725" cy="383019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420725" y="7060056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30072" y="4467225"/>
            <a:ext cx="6748780" cy="156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815" marR="12065" indent="-28575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99085" algn="l"/>
                <a:tab pos="1913255" algn="l"/>
                <a:tab pos="2426335" algn="l"/>
                <a:tab pos="4545330" algn="l"/>
                <a:tab pos="521271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Instalación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mantenimiento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radioenlaces, 	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microondas</a:t>
            </a: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enlaces</a:t>
            </a:r>
            <a:r>
              <a:rPr sz="2000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inalámbricos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(wireless).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0"/>
              </a:spcBef>
              <a:buClr>
                <a:srgbClr val="001F5F"/>
              </a:buClr>
              <a:buFont typeface="Wingdings"/>
              <a:buChar char=""/>
            </a:pPr>
            <a:endParaRPr sz="20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  <a:tab pos="1884045" algn="l"/>
                <a:tab pos="4077335" algn="l"/>
                <a:tab pos="4465955" algn="l"/>
                <a:tab pos="646112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Instalación,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comisionamiento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mantenimiento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endParaRPr sz="20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estaciones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satelitales</a:t>
            </a:r>
            <a:r>
              <a:rPr sz="2000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VSAT,</a:t>
            </a:r>
            <a:r>
              <a:rPr sz="2000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banda</a:t>
            </a:r>
            <a:r>
              <a:rPr sz="20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banda</a:t>
            </a:r>
            <a:r>
              <a:rPr sz="2000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Ku/Ka.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105775" y="1219581"/>
            <a:ext cx="2085975" cy="3411220"/>
            <a:chOff x="8105775" y="1219581"/>
            <a:chExt cx="2085975" cy="3411220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5775" y="1219581"/>
              <a:ext cx="2085975" cy="341096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172450" y="3963543"/>
              <a:ext cx="1951989" cy="533400"/>
            </a:xfrm>
            <a:custGeom>
              <a:avLst/>
              <a:gdLst/>
              <a:ahLst/>
              <a:cxnLst/>
              <a:rect l="l" t="t" r="r" b="b"/>
              <a:pathLst>
                <a:path w="1951990" h="533400">
                  <a:moveTo>
                    <a:pt x="1772539" y="0"/>
                  </a:moveTo>
                  <a:lnTo>
                    <a:pt x="179450" y="0"/>
                  </a:lnTo>
                  <a:lnTo>
                    <a:pt x="131699" y="6476"/>
                  </a:lnTo>
                  <a:lnTo>
                    <a:pt x="88900" y="24637"/>
                  </a:lnTo>
                  <a:lnTo>
                    <a:pt x="52577" y="52831"/>
                  </a:lnTo>
                  <a:lnTo>
                    <a:pt x="24510" y="89280"/>
                  </a:lnTo>
                  <a:lnTo>
                    <a:pt x="6350" y="132333"/>
                  </a:lnTo>
                  <a:lnTo>
                    <a:pt x="0" y="180212"/>
                  </a:lnTo>
                  <a:lnTo>
                    <a:pt x="0" y="352932"/>
                  </a:lnTo>
                  <a:lnTo>
                    <a:pt x="6350" y="400938"/>
                  </a:lnTo>
                  <a:lnTo>
                    <a:pt x="24510" y="443991"/>
                  </a:lnTo>
                  <a:lnTo>
                    <a:pt x="52577" y="480440"/>
                  </a:lnTo>
                  <a:lnTo>
                    <a:pt x="88900" y="508634"/>
                  </a:lnTo>
                  <a:lnTo>
                    <a:pt x="131699" y="526795"/>
                  </a:lnTo>
                  <a:lnTo>
                    <a:pt x="179450" y="533145"/>
                  </a:lnTo>
                  <a:lnTo>
                    <a:pt x="1772539" y="533145"/>
                  </a:lnTo>
                  <a:lnTo>
                    <a:pt x="1820291" y="526795"/>
                  </a:lnTo>
                  <a:lnTo>
                    <a:pt x="1863217" y="508634"/>
                  </a:lnTo>
                  <a:lnTo>
                    <a:pt x="1899539" y="480440"/>
                  </a:lnTo>
                  <a:lnTo>
                    <a:pt x="1927478" y="443991"/>
                  </a:lnTo>
                  <a:lnTo>
                    <a:pt x="1945640" y="400938"/>
                  </a:lnTo>
                  <a:lnTo>
                    <a:pt x="1951990" y="352932"/>
                  </a:lnTo>
                  <a:lnTo>
                    <a:pt x="1951990" y="180212"/>
                  </a:lnTo>
                  <a:lnTo>
                    <a:pt x="1945640" y="132333"/>
                  </a:lnTo>
                  <a:lnTo>
                    <a:pt x="1927478" y="89280"/>
                  </a:lnTo>
                  <a:lnTo>
                    <a:pt x="1899539" y="52831"/>
                  </a:lnTo>
                  <a:lnTo>
                    <a:pt x="1863217" y="24637"/>
                  </a:lnTo>
                  <a:lnTo>
                    <a:pt x="1820291" y="6476"/>
                  </a:lnTo>
                  <a:lnTo>
                    <a:pt x="1772539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376031" y="4017010"/>
            <a:ext cx="159956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5770" marR="5080" indent="-433070">
              <a:lnSpc>
                <a:spcPct val="100000"/>
              </a:lnSpc>
              <a:spcBef>
                <a:spcPts val="95"/>
              </a:spcBef>
            </a:pP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Antena</a:t>
            </a:r>
            <a:r>
              <a:rPr sz="15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Trebuchet MS"/>
                <a:cs typeface="Trebuchet MS"/>
              </a:rPr>
              <a:t>parabólica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satelital</a:t>
            </a:r>
            <a:endParaRPr sz="1550">
              <a:latin typeface="Trebuchet MS"/>
              <a:cs typeface="Trebuchet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3001625" y="2410460"/>
            <a:ext cx="2085975" cy="3411220"/>
            <a:chOff x="13001625" y="2410460"/>
            <a:chExt cx="2085975" cy="3411220"/>
          </a:xfrm>
        </p:grpSpPr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01625" y="2410460"/>
              <a:ext cx="2085975" cy="341096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3058775" y="5164074"/>
              <a:ext cx="1961514" cy="533400"/>
            </a:xfrm>
            <a:custGeom>
              <a:avLst/>
              <a:gdLst/>
              <a:ahLst/>
              <a:cxnLst/>
              <a:rect l="l" t="t" r="r" b="b"/>
              <a:pathLst>
                <a:path w="1961515" h="533400">
                  <a:moveTo>
                    <a:pt x="1781302" y="0"/>
                  </a:moveTo>
                  <a:lnTo>
                    <a:pt x="180340" y="0"/>
                  </a:lnTo>
                  <a:lnTo>
                    <a:pt x="132334" y="6476"/>
                  </a:lnTo>
                  <a:lnTo>
                    <a:pt x="89280" y="24637"/>
                  </a:lnTo>
                  <a:lnTo>
                    <a:pt x="52832" y="52704"/>
                  </a:lnTo>
                  <a:lnTo>
                    <a:pt x="24638" y="89280"/>
                  </a:lnTo>
                  <a:lnTo>
                    <a:pt x="6476" y="132333"/>
                  </a:lnTo>
                  <a:lnTo>
                    <a:pt x="0" y="180212"/>
                  </a:lnTo>
                  <a:lnTo>
                    <a:pt x="0" y="352932"/>
                  </a:lnTo>
                  <a:lnTo>
                    <a:pt x="6476" y="400812"/>
                  </a:lnTo>
                  <a:lnTo>
                    <a:pt x="24638" y="443864"/>
                  </a:lnTo>
                  <a:lnTo>
                    <a:pt x="52832" y="480440"/>
                  </a:lnTo>
                  <a:lnTo>
                    <a:pt x="89280" y="508507"/>
                  </a:lnTo>
                  <a:lnTo>
                    <a:pt x="132334" y="526795"/>
                  </a:lnTo>
                  <a:lnTo>
                    <a:pt x="180340" y="533145"/>
                  </a:lnTo>
                  <a:lnTo>
                    <a:pt x="1781302" y="533145"/>
                  </a:lnTo>
                  <a:lnTo>
                    <a:pt x="1829180" y="526795"/>
                  </a:lnTo>
                  <a:lnTo>
                    <a:pt x="1872234" y="508507"/>
                  </a:lnTo>
                  <a:lnTo>
                    <a:pt x="1908682" y="480440"/>
                  </a:lnTo>
                  <a:lnTo>
                    <a:pt x="1936877" y="443864"/>
                  </a:lnTo>
                  <a:lnTo>
                    <a:pt x="1955165" y="400812"/>
                  </a:lnTo>
                  <a:lnTo>
                    <a:pt x="1961515" y="352932"/>
                  </a:lnTo>
                  <a:lnTo>
                    <a:pt x="1961515" y="180212"/>
                  </a:lnTo>
                  <a:lnTo>
                    <a:pt x="1955165" y="132333"/>
                  </a:lnTo>
                  <a:lnTo>
                    <a:pt x="1936877" y="89280"/>
                  </a:lnTo>
                  <a:lnTo>
                    <a:pt x="1908682" y="52704"/>
                  </a:lnTo>
                  <a:lnTo>
                    <a:pt x="1872234" y="24637"/>
                  </a:lnTo>
                  <a:lnTo>
                    <a:pt x="1829180" y="6476"/>
                  </a:lnTo>
                  <a:lnTo>
                    <a:pt x="1781302" y="0"/>
                  </a:lnTo>
                  <a:close/>
                </a:path>
              </a:pathLst>
            </a:custGeom>
            <a:solidFill>
              <a:srgbClr val="009DDE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3353414" y="5154548"/>
            <a:ext cx="1389380" cy="5010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72110" marR="5080" indent="-360045">
              <a:lnSpc>
                <a:spcPct val="101299"/>
              </a:lnSpc>
              <a:spcBef>
                <a:spcPts val="70"/>
              </a:spcBef>
            </a:pPr>
            <a:r>
              <a:rPr sz="1550" spc="-20" dirty="0">
                <a:solidFill>
                  <a:srgbClr val="FFFFFF"/>
                </a:solidFill>
                <a:latin typeface="Trebuchet MS"/>
                <a:cs typeface="Trebuchet MS"/>
              </a:rPr>
              <a:t>Antena</a:t>
            </a:r>
            <a:r>
              <a:rPr sz="15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satelital </a:t>
            </a:r>
            <a:r>
              <a:rPr sz="1550" spc="-10" dirty="0">
                <a:solidFill>
                  <a:srgbClr val="FFFFFF"/>
                </a:solidFill>
                <a:latin typeface="Trebuchet MS"/>
                <a:cs typeface="Trebuchet MS"/>
              </a:rPr>
              <a:t>Starlink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3" name="object 3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81775" y="571627"/>
              <a:ext cx="638175" cy="247650"/>
            </a:xfrm>
            <a:custGeom>
              <a:avLst/>
              <a:gdLst/>
              <a:ahLst/>
              <a:cxnLst/>
              <a:rect l="l" t="t" r="r" b="b"/>
              <a:pathLst>
                <a:path w="638175" h="247650">
                  <a:moveTo>
                    <a:pt x="575564" y="0"/>
                  </a:moveTo>
                  <a:lnTo>
                    <a:pt x="62483" y="0"/>
                  </a:lnTo>
                  <a:lnTo>
                    <a:pt x="38100" y="4825"/>
                  </a:lnTo>
                  <a:lnTo>
                    <a:pt x="18288" y="18033"/>
                  </a:lnTo>
                  <a:lnTo>
                    <a:pt x="4952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952" y="209550"/>
                  </a:lnTo>
                  <a:lnTo>
                    <a:pt x="18288" y="229107"/>
                  </a:lnTo>
                  <a:lnTo>
                    <a:pt x="38100" y="242316"/>
                  </a:lnTo>
                  <a:lnTo>
                    <a:pt x="62483" y="247142"/>
                  </a:lnTo>
                  <a:lnTo>
                    <a:pt x="575564" y="247142"/>
                  </a:lnTo>
                  <a:lnTo>
                    <a:pt x="599821" y="242316"/>
                  </a:lnTo>
                  <a:lnTo>
                    <a:pt x="619632" y="229107"/>
                  </a:lnTo>
                  <a:lnTo>
                    <a:pt x="633095" y="209550"/>
                  </a:lnTo>
                  <a:lnTo>
                    <a:pt x="637921" y="185547"/>
                  </a:lnTo>
                  <a:lnTo>
                    <a:pt x="637921" y="61595"/>
                  </a:lnTo>
                  <a:lnTo>
                    <a:pt x="633095" y="37719"/>
                  </a:lnTo>
                  <a:lnTo>
                    <a:pt x="619632" y="18033"/>
                  </a:lnTo>
                  <a:lnTo>
                    <a:pt x="599821" y="4825"/>
                  </a:lnTo>
                  <a:lnTo>
                    <a:pt x="575564" y="0"/>
                  </a:lnTo>
                  <a:close/>
                </a:path>
              </a:pathLst>
            </a:custGeom>
            <a:solidFill>
              <a:srgbClr val="363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144625" y="57162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73735" y="1061974"/>
            <a:ext cx="4020185" cy="197167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982344">
              <a:lnSpc>
                <a:spcPts val="4600"/>
              </a:lnSpc>
              <a:spcBef>
                <a:spcPts val="365"/>
              </a:spcBef>
            </a:pPr>
            <a:r>
              <a:rPr sz="3950" b="1" spc="-215" dirty="0">
                <a:solidFill>
                  <a:srgbClr val="404041"/>
                </a:solidFill>
                <a:latin typeface="Trebuchet MS"/>
                <a:cs typeface="Trebuchet MS"/>
              </a:rPr>
              <a:t>CATÁLOGO</a:t>
            </a:r>
            <a:r>
              <a:rPr sz="3950" b="1" spc="-720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35" dirty="0">
                <a:solidFill>
                  <a:srgbClr val="404041"/>
                </a:solidFill>
                <a:latin typeface="Trebuchet MS"/>
                <a:cs typeface="Trebuchet MS"/>
              </a:rPr>
              <a:t>DE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SERVICIOS</a:t>
            </a:r>
            <a:endParaRPr sz="3950" dirty="0">
              <a:latin typeface="Trebuchet MS"/>
              <a:cs typeface="Trebuchet MS"/>
            </a:endParaRPr>
          </a:p>
          <a:p>
            <a:pPr marL="419100" marR="5080" indent="-344805">
              <a:lnSpc>
                <a:spcPct val="105100"/>
              </a:lnSpc>
              <a:spcBef>
                <a:spcPts val="434"/>
              </a:spcBef>
              <a:buFont typeface="Wingdings"/>
              <a:buChar char=""/>
              <a:tabLst>
                <a:tab pos="419100" algn="l"/>
                <a:tab pos="1999614" algn="l"/>
                <a:tab pos="2369820" algn="l"/>
              </a:tabLst>
            </a:pP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Instalación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20" dirty="0">
                <a:solidFill>
                  <a:srgbClr val="001F5F"/>
                </a:solidFill>
                <a:latin typeface="Trebuchet MS"/>
                <a:cs typeface="Trebuchet MS"/>
              </a:rPr>
              <a:t>configuración 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switches.</a:t>
            </a:r>
            <a:endParaRPr sz="215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6775" y="7060095"/>
            <a:ext cx="12382500" cy="3639820"/>
            <a:chOff x="866775" y="7060095"/>
            <a:chExt cx="12382500" cy="363982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6775" y="7080034"/>
              <a:ext cx="5934075" cy="31241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600" y="7060095"/>
              <a:ext cx="5934075" cy="314413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750" y="7060120"/>
              <a:ext cx="6867525" cy="3639566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153400" y="1619631"/>
            <a:ext cx="6838950" cy="4658995"/>
            <a:chOff x="8153400" y="1619631"/>
            <a:chExt cx="6838950" cy="465899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3400" y="1657731"/>
              <a:ext cx="2152650" cy="41922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0825" y="1686306"/>
              <a:ext cx="2152650" cy="41827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7775" y="1619631"/>
              <a:ext cx="2314575" cy="42017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734425" y="5602351"/>
              <a:ext cx="5332730" cy="676275"/>
            </a:xfrm>
            <a:custGeom>
              <a:avLst/>
              <a:gdLst/>
              <a:ahLst/>
              <a:cxnLst/>
              <a:rect l="l" t="t" r="r" b="b"/>
              <a:pathLst>
                <a:path w="5332730" h="676275">
                  <a:moveTo>
                    <a:pt x="4842256" y="0"/>
                  </a:moveTo>
                  <a:lnTo>
                    <a:pt x="490093" y="0"/>
                  </a:lnTo>
                  <a:lnTo>
                    <a:pt x="359791" y="8127"/>
                  </a:lnTo>
                  <a:lnTo>
                    <a:pt x="242697" y="31114"/>
                  </a:lnTo>
                  <a:lnTo>
                    <a:pt x="143509" y="66928"/>
                  </a:lnTo>
                  <a:lnTo>
                    <a:pt x="66928" y="113156"/>
                  </a:lnTo>
                  <a:lnTo>
                    <a:pt x="17525" y="167766"/>
                  </a:lnTo>
                  <a:lnTo>
                    <a:pt x="0" y="228473"/>
                  </a:lnTo>
                  <a:lnTo>
                    <a:pt x="0" y="447420"/>
                  </a:lnTo>
                  <a:lnTo>
                    <a:pt x="17525" y="508253"/>
                  </a:lnTo>
                  <a:lnTo>
                    <a:pt x="66928" y="562863"/>
                  </a:lnTo>
                  <a:lnTo>
                    <a:pt x="143509" y="609091"/>
                  </a:lnTo>
                  <a:lnTo>
                    <a:pt x="242697" y="644778"/>
                  </a:lnTo>
                  <a:lnTo>
                    <a:pt x="359791" y="667892"/>
                  </a:lnTo>
                  <a:lnTo>
                    <a:pt x="490093" y="676020"/>
                  </a:lnTo>
                  <a:lnTo>
                    <a:pt x="4842256" y="676020"/>
                  </a:lnTo>
                  <a:lnTo>
                    <a:pt x="4972558" y="667892"/>
                  </a:lnTo>
                  <a:lnTo>
                    <a:pt x="5089652" y="644778"/>
                  </a:lnTo>
                  <a:lnTo>
                    <a:pt x="5188838" y="609091"/>
                  </a:lnTo>
                  <a:lnTo>
                    <a:pt x="5265419" y="562863"/>
                  </a:lnTo>
                  <a:lnTo>
                    <a:pt x="5314823" y="508253"/>
                  </a:lnTo>
                  <a:lnTo>
                    <a:pt x="5332348" y="447420"/>
                  </a:lnTo>
                  <a:lnTo>
                    <a:pt x="5332348" y="228473"/>
                  </a:lnTo>
                  <a:lnTo>
                    <a:pt x="5314823" y="167766"/>
                  </a:lnTo>
                  <a:lnTo>
                    <a:pt x="5265419" y="113156"/>
                  </a:lnTo>
                  <a:lnTo>
                    <a:pt x="5188838" y="66928"/>
                  </a:lnTo>
                  <a:lnTo>
                    <a:pt x="5089652" y="31114"/>
                  </a:lnTo>
                  <a:lnTo>
                    <a:pt x="4972558" y="8127"/>
                  </a:lnTo>
                  <a:lnTo>
                    <a:pt x="4842256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22" name="object 22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852796" y="2359228"/>
            <a:ext cx="301815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3085" algn="l"/>
                <a:tab pos="1743710" algn="l"/>
                <a:tab pos="2870200" algn="l"/>
              </a:tabLst>
            </a:pPr>
            <a:r>
              <a:rPr sz="215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equipos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routers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6219" y="3246882"/>
            <a:ext cx="7218045" cy="1254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Instalación y</a:t>
            </a:r>
            <a:r>
              <a:rPr sz="2150" spc="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mantenimiento</a:t>
            </a:r>
            <a:r>
              <a:rPr sz="2150" spc="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spc="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sistemas</a:t>
            </a:r>
            <a:r>
              <a:rPr sz="2150" spc="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spc="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energía.</a:t>
            </a:r>
            <a:endParaRPr sz="215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885"/>
              </a:spcBef>
              <a:buFont typeface="Wingdings"/>
              <a:buChar char=""/>
              <a:tabLst>
                <a:tab pos="354965" algn="l"/>
                <a:tab pos="1400810" algn="l"/>
                <a:tab pos="1779905" algn="l"/>
                <a:tab pos="4023995" algn="l"/>
                <a:tab pos="4558665" algn="l"/>
                <a:tab pos="6668134" algn="l"/>
              </a:tabLst>
            </a:pP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Diseño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5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implementación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infraestructura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150" spc="-20" dirty="0">
                <a:solidFill>
                  <a:srgbClr val="001F5F"/>
                </a:solidFill>
                <a:latin typeface="Trebuchet MS"/>
                <a:cs typeface="Trebuchet MS"/>
              </a:rPr>
              <a:t>para</a:t>
            </a:r>
            <a:endParaRPr sz="215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0"/>
              </a:spcBef>
            </a:pP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telecomunicaciones.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6219" y="4752594"/>
            <a:ext cx="7245984" cy="196596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55600" marR="13335" indent="-342900" algn="just">
              <a:lnSpc>
                <a:spcPct val="101899"/>
              </a:lnSpc>
              <a:spcBef>
                <a:spcPts val="45"/>
              </a:spcBef>
              <a:buFont typeface="Wingdings"/>
              <a:buChar char=""/>
              <a:tabLst>
                <a:tab pos="355600" algn="l"/>
              </a:tabLst>
            </a:pP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Acondicionamiento</a:t>
            </a:r>
            <a:r>
              <a:rPr sz="2150" spc="2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spc="3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pozos</a:t>
            </a:r>
            <a:r>
              <a:rPr sz="2150" spc="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150" spc="2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tierra</a:t>
            </a:r>
            <a:r>
              <a:rPr sz="2150" spc="3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15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sistemas</a:t>
            </a:r>
            <a:r>
              <a:rPr sz="2150" spc="2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spc="-25" dirty="0">
                <a:solidFill>
                  <a:srgbClr val="001F5F"/>
                </a:solidFill>
                <a:latin typeface="Trebuchet MS"/>
                <a:cs typeface="Trebuchet MS"/>
              </a:rPr>
              <a:t>de 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pararrayos.</a:t>
            </a:r>
            <a:endParaRPr sz="2150">
              <a:latin typeface="Trebuchet MS"/>
              <a:cs typeface="Trebuchet MS"/>
            </a:endParaRPr>
          </a:p>
          <a:p>
            <a:pPr marL="355600" marR="5080" indent="-342900" algn="just">
              <a:lnSpc>
                <a:spcPct val="103099"/>
              </a:lnSpc>
              <a:spcBef>
                <a:spcPts val="2095"/>
              </a:spcBef>
              <a:buFont typeface="Wingdings"/>
              <a:buChar char=""/>
              <a:tabLst>
                <a:tab pos="355600" algn="l"/>
              </a:tabLst>
            </a:pP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Suministro,</a:t>
            </a:r>
            <a:r>
              <a:rPr sz="2150" spc="2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instalación</a:t>
            </a:r>
            <a:r>
              <a:rPr sz="2150" spc="21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150" spc="2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mantenimiento</a:t>
            </a:r>
            <a:r>
              <a:rPr sz="2150" spc="229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spc="2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torres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autosoportadas,</a:t>
            </a:r>
            <a:r>
              <a:rPr sz="2150" spc="400" dirty="0">
                <a:solidFill>
                  <a:srgbClr val="001F5F"/>
                </a:solidFill>
                <a:latin typeface="Trebuchet MS"/>
                <a:cs typeface="Trebuchet MS"/>
              </a:rPr>
              <a:t> 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ventadas,</a:t>
            </a:r>
            <a:r>
              <a:rPr sz="2150" spc="415" dirty="0">
                <a:solidFill>
                  <a:srgbClr val="001F5F"/>
                </a:solidFill>
                <a:latin typeface="Trebuchet MS"/>
                <a:cs typeface="Trebuchet MS"/>
              </a:rPr>
              <a:t>  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soportes,</a:t>
            </a:r>
            <a:r>
              <a:rPr sz="2150" spc="415" dirty="0">
                <a:solidFill>
                  <a:srgbClr val="001F5F"/>
                </a:solidFill>
                <a:latin typeface="Trebuchet MS"/>
                <a:cs typeface="Trebuchet MS"/>
              </a:rPr>
              <a:t>   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escalerillas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metálicas</a:t>
            </a:r>
            <a:r>
              <a:rPr sz="2150" spc="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150" spc="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estructuras</a:t>
            </a:r>
            <a:r>
              <a:rPr sz="2150" spc="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spc="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001F5F"/>
                </a:solidFill>
                <a:latin typeface="Trebuchet MS"/>
                <a:cs typeface="Trebuchet MS"/>
              </a:rPr>
              <a:t>metalmecánica.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86493" y="5654167"/>
            <a:ext cx="4225290" cy="56896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763905" marR="5080" indent="-751840">
              <a:lnSpc>
                <a:spcPct val="78000"/>
              </a:lnSpc>
              <a:spcBef>
                <a:spcPts val="630"/>
              </a:spcBef>
            </a:pP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Acondicionamiento,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mantenimiento,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medición</a:t>
            </a:r>
            <a:r>
              <a:rPr sz="20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0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pozoz</a:t>
            </a:r>
            <a:r>
              <a:rPr sz="20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tierra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3" name="object 3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813931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32469" y="590804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79702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15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1296" y="1131570"/>
            <a:ext cx="10063480" cy="12109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30"/>
              </a:spcBef>
            </a:pPr>
            <a:r>
              <a:rPr sz="3950" b="1" spc="-240" dirty="0">
                <a:solidFill>
                  <a:srgbClr val="404041"/>
                </a:solidFill>
                <a:latin typeface="Trebuchet MS"/>
                <a:cs typeface="Trebuchet MS"/>
              </a:rPr>
              <a:t>HOMOLOGACIÓN</a:t>
            </a:r>
            <a:r>
              <a:rPr sz="3950" b="1" spc="-640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125" dirty="0">
                <a:solidFill>
                  <a:srgbClr val="404041"/>
                </a:solidFill>
                <a:latin typeface="Trebuchet MS"/>
                <a:cs typeface="Trebuchet MS"/>
              </a:rPr>
              <a:t>CON</a:t>
            </a:r>
            <a:r>
              <a:rPr sz="3950" b="1" spc="-620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225" dirty="0">
                <a:solidFill>
                  <a:srgbClr val="404041"/>
                </a:solidFill>
                <a:latin typeface="Trebuchet MS"/>
                <a:cs typeface="Trebuchet MS"/>
              </a:rPr>
              <a:t>CLIENTES</a:t>
            </a:r>
            <a:r>
              <a:rPr sz="3950" b="1" spc="-630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170" dirty="0">
                <a:solidFill>
                  <a:srgbClr val="404041"/>
                </a:solidFill>
                <a:latin typeface="Trebuchet MS"/>
                <a:cs typeface="Trebuchet MS"/>
              </a:rPr>
              <a:t>EMPRESARIALES </a:t>
            </a:r>
            <a:r>
              <a:rPr sz="3950" b="1" dirty="0">
                <a:solidFill>
                  <a:srgbClr val="009DDE"/>
                </a:solidFill>
                <a:latin typeface="Trebuchet MS"/>
                <a:cs typeface="Trebuchet MS"/>
              </a:rPr>
              <a:t>PARA</a:t>
            </a:r>
            <a:r>
              <a:rPr sz="3950" b="1" spc="-160" dirty="0">
                <a:solidFill>
                  <a:srgbClr val="009DDE"/>
                </a:solidFill>
                <a:latin typeface="Trebuchet MS"/>
                <a:cs typeface="Trebuchet MS"/>
              </a:rPr>
              <a:t> </a:t>
            </a:r>
            <a:r>
              <a:rPr sz="3950" b="1" spc="-45" dirty="0">
                <a:solidFill>
                  <a:srgbClr val="009DDE"/>
                </a:solidFill>
                <a:latin typeface="Trebuchet MS"/>
                <a:cs typeface="Trebuchet MS"/>
              </a:rPr>
              <a:t>PROVISIÓN</a:t>
            </a:r>
            <a:r>
              <a:rPr sz="3950" b="1" spc="-250" dirty="0">
                <a:solidFill>
                  <a:srgbClr val="009DDE"/>
                </a:solidFill>
                <a:latin typeface="Trebuchet MS"/>
                <a:cs typeface="Trebuchet MS"/>
              </a:rPr>
              <a:t> </a:t>
            </a:r>
            <a:r>
              <a:rPr sz="3950" b="1" dirty="0">
                <a:solidFill>
                  <a:srgbClr val="009DDE"/>
                </a:solidFill>
                <a:latin typeface="Trebuchet MS"/>
                <a:cs typeface="Trebuchet MS"/>
              </a:rPr>
              <a:t>DE</a:t>
            </a:r>
            <a:r>
              <a:rPr sz="3950" b="1" spc="-225" dirty="0">
                <a:solidFill>
                  <a:srgbClr val="009DDE"/>
                </a:solidFill>
                <a:latin typeface="Trebuchet MS"/>
                <a:cs typeface="Trebuchet MS"/>
              </a:rPr>
              <a:t>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SERVICIOS</a:t>
            </a:r>
            <a:endParaRPr sz="395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13" name="object 13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8215" y="5920003"/>
            <a:ext cx="2458719" cy="73962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9341" y="4191063"/>
            <a:ext cx="1741170" cy="88842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4993" y="2649652"/>
            <a:ext cx="2496566" cy="92222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5425" y="2939338"/>
            <a:ext cx="3653028" cy="60662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87532" y="3892042"/>
            <a:ext cx="1644015" cy="146748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162425" y="7374509"/>
            <a:ext cx="8867775" cy="3515995"/>
            <a:chOff x="4162425" y="7374509"/>
            <a:chExt cx="8867775" cy="351599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96525" y="7593660"/>
              <a:ext cx="2733675" cy="10385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2400" y="8184373"/>
              <a:ext cx="2714625" cy="270586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05500" y="7374509"/>
              <a:ext cx="2667000" cy="129578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62425" y="8441627"/>
              <a:ext cx="2276475" cy="2277110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38275" y="5640451"/>
            <a:ext cx="2657475" cy="137198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9175" y="7574534"/>
            <a:ext cx="2409825" cy="86702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14975" y="4373245"/>
            <a:ext cx="2809875" cy="88607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296525" y="5935789"/>
            <a:ext cx="1924050" cy="107664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11046" y="2566416"/>
            <a:ext cx="2435605" cy="123317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38301" y="590804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6288" y="6278854"/>
            <a:ext cx="3117977" cy="7371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28018" y="7607820"/>
            <a:ext cx="1280541" cy="1053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06181" y="1117853"/>
            <a:ext cx="2334260" cy="12109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30"/>
              </a:spcBef>
            </a:pPr>
            <a:r>
              <a:rPr sz="3950" b="1" spc="-140" dirty="0">
                <a:solidFill>
                  <a:srgbClr val="404041"/>
                </a:solidFill>
                <a:latin typeface="Trebuchet MS"/>
                <a:cs typeface="Trebuchet MS"/>
              </a:rPr>
              <a:t>NUESTROS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CLIENTES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075" y="2639187"/>
            <a:ext cx="3095625" cy="2896870"/>
          </a:xfrm>
          <a:custGeom>
            <a:avLst/>
            <a:gdLst/>
            <a:ahLst/>
            <a:cxnLst/>
            <a:rect l="l" t="t" r="r" b="b"/>
            <a:pathLst>
              <a:path w="3095625" h="2896870">
                <a:moveTo>
                  <a:pt x="2849753" y="0"/>
                </a:moveTo>
                <a:lnTo>
                  <a:pt x="245872" y="0"/>
                </a:lnTo>
                <a:lnTo>
                  <a:pt x="196316" y="5715"/>
                </a:lnTo>
                <a:lnTo>
                  <a:pt x="150164" y="22225"/>
                </a:lnTo>
                <a:lnTo>
                  <a:pt x="108407" y="48387"/>
                </a:lnTo>
                <a:lnTo>
                  <a:pt x="72009" y="82931"/>
                </a:lnTo>
                <a:lnTo>
                  <a:pt x="41986" y="124714"/>
                </a:lnTo>
                <a:lnTo>
                  <a:pt x="19316" y="172847"/>
                </a:lnTo>
                <a:lnTo>
                  <a:pt x="4991" y="225933"/>
                </a:lnTo>
                <a:lnTo>
                  <a:pt x="0" y="282956"/>
                </a:lnTo>
                <a:lnTo>
                  <a:pt x="0" y="2613406"/>
                </a:lnTo>
                <a:lnTo>
                  <a:pt x="4991" y="2670429"/>
                </a:lnTo>
                <a:lnTo>
                  <a:pt x="19316" y="2723515"/>
                </a:lnTo>
                <a:lnTo>
                  <a:pt x="41986" y="2771648"/>
                </a:lnTo>
                <a:lnTo>
                  <a:pt x="72009" y="2813431"/>
                </a:lnTo>
                <a:lnTo>
                  <a:pt x="108407" y="2847975"/>
                </a:lnTo>
                <a:lnTo>
                  <a:pt x="150164" y="2874137"/>
                </a:lnTo>
                <a:lnTo>
                  <a:pt x="196316" y="2890647"/>
                </a:lnTo>
                <a:lnTo>
                  <a:pt x="245872" y="2896362"/>
                </a:lnTo>
                <a:lnTo>
                  <a:pt x="2849753" y="2896362"/>
                </a:lnTo>
                <a:lnTo>
                  <a:pt x="2899283" y="2890647"/>
                </a:lnTo>
                <a:lnTo>
                  <a:pt x="2945384" y="2874137"/>
                </a:lnTo>
                <a:lnTo>
                  <a:pt x="2987166" y="2847975"/>
                </a:lnTo>
                <a:lnTo>
                  <a:pt x="3023616" y="2813431"/>
                </a:lnTo>
                <a:lnTo>
                  <a:pt x="3053588" y="2771648"/>
                </a:lnTo>
                <a:lnTo>
                  <a:pt x="3076321" y="2723515"/>
                </a:lnTo>
                <a:lnTo>
                  <a:pt x="3090545" y="2670429"/>
                </a:lnTo>
                <a:lnTo>
                  <a:pt x="3095625" y="2613406"/>
                </a:lnTo>
                <a:lnTo>
                  <a:pt x="3095625" y="282956"/>
                </a:lnTo>
                <a:lnTo>
                  <a:pt x="3090545" y="225933"/>
                </a:lnTo>
                <a:lnTo>
                  <a:pt x="3076321" y="172847"/>
                </a:lnTo>
                <a:lnTo>
                  <a:pt x="3053588" y="124714"/>
                </a:lnTo>
                <a:lnTo>
                  <a:pt x="3023616" y="82931"/>
                </a:lnTo>
                <a:lnTo>
                  <a:pt x="2987166" y="48387"/>
                </a:lnTo>
                <a:lnTo>
                  <a:pt x="2945384" y="22225"/>
                </a:lnTo>
                <a:lnTo>
                  <a:pt x="2899283" y="5715"/>
                </a:lnTo>
                <a:lnTo>
                  <a:pt x="2849753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1712" y="2649169"/>
            <a:ext cx="5138420" cy="262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1325" marR="5080">
              <a:lnSpc>
                <a:spcPct val="140000"/>
              </a:lnSpc>
              <a:spcBef>
                <a:spcPts val="100"/>
              </a:spcBef>
            </a:pPr>
            <a:r>
              <a:rPr sz="1550" i="1" spc="-45" dirty="0">
                <a:solidFill>
                  <a:srgbClr val="001F5F"/>
                </a:solidFill>
                <a:latin typeface="Trebuchet MS"/>
                <a:cs typeface="Trebuchet MS"/>
              </a:rPr>
              <a:t>Cuentan</a:t>
            </a:r>
            <a:r>
              <a:rPr sz="1550" i="1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dirty="0">
                <a:solidFill>
                  <a:srgbClr val="001F5F"/>
                </a:solidFill>
                <a:latin typeface="Trebuchet MS"/>
                <a:cs typeface="Trebuchet MS"/>
              </a:rPr>
              <a:t>con</a:t>
            </a:r>
            <a:r>
              <a:rPr sz="1550" i="1" spc="-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spc="-10" dirty="0">
                <a:solidFill>
                  <a:srgbClr val="001F5F"/>
                </a:solidFill>
                <a:latin typeface="Trebuchet MS"/>
                <a:cs typeface="Trebuchet MS"/>
              </a:rPr>
              <a:t>diferentes </a:t>
            </a:r>
            <a:r>
              <a:rPr sz="1550" i="1" spc="-35" dirty="0">
                <a:solidFill>
                  <a:srgbClr val="001F5F"/>
                </a:solidFill>
                <a:latin typeface="Trebuchet MS"/>
                <a:cs typeface="Trebuchet MS"/>
              </a:rPr>
              <a:t>soluciones</a:t>
            </a:r>
            <a:r>
              <a:rPr sz="1550" i="1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spc="-45" dirty="0">
                <a:solidFill>
                  <a:srgbClr val="001F5F"/>
                </a:solidFill>
                <a:latin typeface="Trebuchet MS"/>
                <a:cs typeface="Trebuchet MS"/>
              </a:rPr>
              <a:t>para</a:t>
            </a:r>
            <a:r>
              <a:rPr sz="1550" i="1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spc="-45" dirty="0">
                <a:solidFill>
                  <a:srgbClr val="001F5F"/>
                </a:solidFill>
                <a:latin typeface="Trebuchet MS"/>
                <a:cs typeface="Trebuchet MS"/>
              </a:rPr>
              <a:t>rubros</a:t>
            </a:r>
            <a:r>
              <a:rPr sz="1550" i="1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spc="-25" dirty="0">
                <a:solidFill>
                  <a:srgbClr val="001F5F"/>
                </a:solidFill>
                <a:latin typeface="Trebuchet MS"/>
                <a:cs typeface="Trebuchet MS"/>
              </a:rPr>
              <a:t>de </a:t>
            </a:r>
            <a:r>
              <a:rPr sz="1550" i="1" spc="-10" dirty="0">
                <a:solidFill>
                  <a:srgbClr val="001F5F"/>
                </a:solidFill>
                <a:latin typeface="Trebuchet MS"/>
                <a:cs typeface="Trebuchet MS"/>
              </a:rPr>
              <a:t>telecomunicaciones, </a:t>
            </a:r>
            <a:r>
              <a:rPr sz="1550" i="1" spc="-65" dirty="0">
                <a:solidFill>
                  <a:srgbClr val="001F5F"/>
                </a:solidFill>
                <a:latin typeface="Trebuchet MS"/>
                <a:cs typeface="Trebuchet MS"/>
              </a:rPr>
              <a:t>energia,</a:t>
            </a:r>
            <a:r>
              <a:rPr sz="1550" i="1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spc="-55" dirty="0">
                <a:solidFill>
                  <a:srgbClr val="001F5F"/>
                </a:solidFill>
                <a:latin typeface="Trebuchet MS"/>
                <a:cs typeface="Trebuchet MS"/>
              </a:rPr>
              <a:t>etc</a:t>
            </a:r>
            <a:r>
              <a:rPr sz="1550" i="1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550" i="1" spc="-50" dirty="0">
                <a:solidFill>
                  <a:srgbClr val="001F5F"/>
                </a:solidFill>
                <a:latin typeface="Trebuchet MS"/>
                <a:cs typeface="Trebuchet MS"/>
              </a:rPr>
              <a:t>.</a:t>
            </a:r>
            <a:endParaRPr sz="1550">
              <a:latin typeface="Trebuchet MS"/>
              <a:cs typeface="Trebuchet MS"/>
            </a:endParaRPr>
          </a:p>
          <a:p>
            <a:pPr marL="12700" marR="2513965" algn="just">
              <a:lnSpc>
                <a:spcPct val="136100"/>
              </a:lnSpc>
              <a:spcBef>
                <a:spcPts val="1260"/>
              </a:spcBef>
            </a:pPr>
            <a:r>
              <a:rPr sz="1800" i="1" dirty="0">
                <a:solidFill>
                  <a:srgbClr val="FFFFFF"/>
                </a:solidFill>
                <a:latin typeface="Trebuchet MS"/>
                <a:cs typeface="Trebuchet MS"/>
              </a:rPr>
              <a:t>Empresa</a:t>
            </a:r>
            <a:r>
              <a:rPr sz="1800" i="1" spc="95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800" i="1" dirty="0">
                <a:solidFill>
                  <a:srgbClr val="FFFFFF"/>
                </a:solidFill>
                <a:latin typeface="Trebuchet MS"/>
                <a:cs typeface="Trebuchet MS"/>
              </a:rPr>
              <a:t>dedicada</a:t>
            </a:r>
            <a:r>
              <a:rPr sz="1800" i="1" spc="100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800" i="1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800" i="1" spc="100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800" i="1" spc="-25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1800" i="1" spc="-20" dirty="0">
                <a:solidFill>
                  <a:srgbClr val="FFFFFF"/>
                </a:solidFill>
                <a:latin typeface="Trebuchet MS"/>
                <a:cs typeface="Trebuchet MS"/>
              </a:rPr>
              <a:t>distribución</a:t>
            </a:r>
            <a:r>
              <a:rPr sz="1800" i="1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800" i="1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FFFFFF"/>
                </a:solidFill>
                <a:latin typeface="Trebuchet MS"/>
                <a:cs typeface="Trebuchet MS"/>
              </a:rPr>
              <a:t>equipos</a:t>
            </a:r>
            <a:r>
              <a:rPr sz="1800" i="1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i="1" spc="-50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1800" i="1" dirty="0">
                <a:solidFill>
                  <a:srgbClr val="FFFFFF"/>
                </a:solidFill>
                <a:latin typeface="Trebuchet MS"/>
                <a:cs typeface="Trebuchet MS"/>
              </a:rPr>
              <a:t>productos</a:t>
            </a:r>
            <a:r>
              <a:rPr sz="1800" i="1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800" i="1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i="1" spc="-60" dirty="0">
                <a:solidFill>
                  <a:srgbClr val="FFFFFF"/>
                </a:solidFill>
                <a:latin typeface="Trebuchet MS"/>
                <a:cs typeface="Trebuchet MS"/>
              </a:rPr>
              <a:t>alta</a:t>
            </a:r>
            <a:r>
              <a:rPr sz="1800" i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Trebuchet MS"/>
                <a:cs typeface="Trebuchet MS"/>
              </a:rPr>
              <a:t>calidad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8" name="object 8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3320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3931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16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392783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17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4176" y="1117853"/>
            <a:ext cx="2919095" cy="12109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30"/>
              </a:spcBef>
            </a:pP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SOCIO </a:t>
            </a:r>
            <a:r>
              <a:rPr sz="3950" b="1" spc="-229" dirty="0">
                <a:solidFill>
                  <a:srgbClr val="009DDE"/>
                </a:solidFill>
                <a:latin typeface="Trebuchet MS"/>
                <a:cs typeface="Trebuchet MS"/>
              </a:rPr>
              <a:t>ESTRATÉGICO</a:t>
            </a:r>
            <a:endParaRPr sz="395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2400" y="5954903"/>
            <a:ext cx="7677150" cy="4535170"/>
            <a:chOff x="152400" y="5954903"/>
            <a:chExt cx="7677150" cy="4535170"/>
          </a:xfrm>
        </p:grpSpPr>
        <p:sp>
          <p:nvSpPr>
            <p:cNvPr id="19" name="object 19"/>
            <p:cNvSpPr/>
            <p:nvPr/>
          </p:nvSpPr>
          <p:spPr>
            <a:xfrm>
              <a:off x="152400" y="6831457"/>
              <a:ext cx="6686550" cy="3658870"/>
            </a:xfrm>
            <a:custGeom>
              <a:avLst/>
              <a:gdLst/>
              <a:ahLst/>
              <a:cxnLst/>
              <a:rect l="l" t="t" r="r" b="b"/>
              <a:pathLst>
                <a:path w="6686550" h="3658870">
                  <a:moveTo>
                    <a:pt x="5402326" y="0"/>
                  </a:moveTo>
                  <a:lnTo>
                    <a:pt x="0" y="0"/>
                  </a:lnTo>
                  <a:lnTo>
                    <a:pt x="0" y="3658362"/>
                  </a:lnTo>
                  <a:lnTo>
                    <a:pt x="6433184" y="3658362"/>
                  </a:lnTo>
                  <a:lnTo>
                    <a:pt x="6455283" y="3644633"/>
                  </a:lnTo>
                  <a:lnTo>
                    <a:pt x="6489954" y="3618839"/>
                  </a:lnTo>
                  <a:lnTo>
                    <a:pt x="6522339" y="3590391"/>
                  </a:lnTo>
                  <a:lnTo>
                    <a:pt x="6552183" y="3559492"/>
                  </a:lnTo>
                  <a:lnTo>
                    <a:pt x="6579361" y="3526320"/>
                  </a:lnTo>
                  <a:lnTo>
                    <a:pt x="6603873" y="3491064"/>
                  </a:lnTo>
                  <a:lnTo>
                    <a:pt x="6625463" y="3453917"/>
                  </a:lnTo>
                  <a:lnTo>
                    <a:pt x="6644132" y="3415042"/>
                  </a:lnTo>
                  <a:lnTo>
                    <a:pt x="6659499" y="3374656"/>
                  </a:lnTo>
                  <a:lnTo>
                    <a:pt x="6671564" y="3332924"/>
                  </a:lnTo>
                  <a:lnTo>
                    <a:pt x="6680200" y="3290049"/>
                  </a:lnTo>
                  <a:lnTo>
                    <a:pt x="6685153" y="3246208"/>
                  </a:lnTo>
                  <a:lnTo>
                    <a:pt x="6686423" y="3201593"/>
                  </a:lnTo>
                  <a:lnTo>
                    <a:pt x="6683756" y="3156381"/>
                  </a:lnTo>
                  <a:lnTo>
                    <a:pt x="6677152" y="3110776"/>
                  </a:lnTo>
                  <a:lnTo>
                    <a:pt x="6666357" y="3064941"/>
                  </a:lnTo>
                  <a:lnTo>
                    <a:pt x="5909310" y="383921"/>
                  </a:lnTo>
                  <a:lnTo>
                    <a:pt x="5893435" y="336296"/>
                  </a:lnTo>
                  <a:lnTo>
                    <a:pt x="5873496" y="291084"/>
                  </a:lnTo>
                  <a:lnTo>
                    <a:pt x="5849620" y="248412"/>
                  </a:lnTo>
                  <a:lnTo>
                    <a:pt x="5822061" y="208407"/>
                  </a:lnTo>
                  <a:lnTo>
                    <a:pt x="5791200" y="171450"/>
                  </a:lnTo>
                  <a:lnTo>
                    <a:pt x="5757164" y="137413"/>
                  </a:lnTo>
                  <a:lnTo>
                    <a:pt x="5720207" y="106807"/>
                  </a:lnTo>
                  <a:lnTo>
                    <a:pt x="5680710" y="79629"/>
                  </a:lnTo>
                  <a:lnTo>
                    <a:pt x="5638800" y="56007"/>
                  </a:lnTo>
                  <a:lnTo>
                    <a:pt x="5594731" y="36322"/>
                  </a:lnTo>
                  <a:lnTo>
                    <a:pt x="5548884" y="20700"/>
                  </a:lnTo>
                  <a:lnTo>
                    <a:pt x="5501259" y="9271"/>
                  </a:lnTo>
                  <a:lnTo>
                    <a:pt x="5452364" y="2286"/>
                  </a:lnTo>
                  <a:lnTo>
                    <a:pt x="5402326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43150" y="5954903"/>
              <a:ext cx="5486400" cy="4535170"/>
            </a:xfrm>
            <a:custGeom>
              <a:avLst/>
              <a:gdLst/>
              <a:ahLst/>
              <a:cxnLst/>
              <a:rect l="l" t="t" r="r" b="b"/>
              <a:pathLst>
                <a:path w="5486400" h="4535170">
                  <a:moveTo>
                    <a:pt x="3958082" y="0"/>
                  </a:moveTo>
                  <a:lnTo>
                    <a:pt x="627252" y="0"/>
                  </a:lnTo>
                  <a:lnTo>
                    <a:pt x="581532" y="1650"/>
                  </a:lnTo>
                  <a:lnTo>
                    <a:pt x="536956" y="6603"/>
                  </a:lnTo>
                  <a:lnTo>
                    <a:pt x="493394" y="14731"/>
                  </a:lnTo>
                  <a:lnTo>
                    <a:pt x="451104" y="25780"/>
                  </a:lnTo>
                  <a:lnTo>
                    <a:pt x="410082" y="39750"/>
                  </a:lnTo>
                  <a:lnTo>
                    <a:pt x="370458" y="56514"/>
                  </a:lnTo>
                  <a:lnTo>
                    <a:pt x="332358" y="75946"/>
                  </a:lnTo>
                  <a:lnTo>
                    <a:pt x="295782" y="97916"/>
                  </a:lnTo>
                  <a:lnTo>
                    <a:pt x="260985" y="122300"/>
                  </a:lnTo>
                  <a:lnTo>
                    <a:pt x="227964" y="148843"/>
                  </a:lnTo>
                  <a:lnTo>
                    <a:pt x="196723" y="177673"/>
                  </a:lnTo>
                  <a:lnTo>
                    <a:pt x="167386" y="208406"/>
                  </a:lnTo>
                  <a:lnTo>
                    <a:pt x="140207" y="241046"/>
                  </a:lnTo>
                  <a:lnTo>
                    <a:pt x="115062" y="275463"/>
                  </a:lnTo>
                  <a:lnTo>
                    <a:pt x="92201" y="311658"/>
                  </a:lnTo>
                  <a:lnTo>
                    <a:pt x="71627" y="349250"/>
                  </a:lnTo>
                  <a:lnTo>
                    <a:pt x="53467" y="388238"/>
                  </a:lnTo>
                  <a:lnTo>
                    <a:pt x="37845" y="428498"/>
                  </a:lnTo>
                  <a:lnTo>
                    <a:pt x="24764" y="469900"/>
                  </a:lnTo>
                  <a:lnTo>
                    <a:pt x="14350" y="512445"/>
                  </a:lnTo>
                  <a:lnTo>
                    <a:pt x="6604" y="555751"/>
                  </a:lnTo>
                  <a:lnTo>
                    <a:pt x="1905" y="599821"/>
                  </a:lnTo>
                  <a:lnTo>
                    <a:pt x="0" y="644651"/>
                  </a:lnTo>
                  <a:lnTo>
                    <a:pt x="1269" y="689990"/>
                  </a:lnTo>
                  <a:lnTo>
                    <a:pt x="5587" y="735584"/>
                  </a:lnTo>
                  <a:lnTo>
                    <a:pt x="13081" y="781558"/>
                  </a:lnTo>
                  <a:lnTo>
                    <a:pt x="24002" y="827786"/>
                  </a:lnTo>
                  <a:lnTo>
                    <a:pt x="924560" y="4137914"/>
                  </a:lnTo>
                  <a:lnTo>
                    <a:pt x="939800" y="4186466"/>
                  </a:lnTo>
                  <a:lnTo>
                    <a:pt x="958341" y="4233075"/>
                  </a:lnTo>
                  <a:lnTo>
                    <a:pt x="980186" y="4277639"/>
                  </a:lnTo>
                  <a:lnTo>
                    <a:pt x="1004951" y="4320006"/>
                  </a:lnTo>
                  <a:lnTo>
                    <a:pt x="1032637" y="4360037"/>
                  </a:lnTo>
                  <a:lnTo>
                    <a:pt x="1062989" y="4397629"/>
                  </a:lnTo>
                  <a:lnTo>
                    <a:pt x="1095883" y="4432630"/>
                  </a:lnTo>
                  <a:lnTo>
                    <a:pt x="1131189" y="4464913"/>
                  </a:lnTo>
                  <a:lnTo>
                    <a:pt x="1168653" y="4494364"/>
                  </a:lnTo>
                  <a:lnTo>
                    <a:pt x="1208151" y="4520831"/>
                  </a:lnTo>
                  <a:lnTo>
                    <a:pt x="1233042" y="4534903"/>
                  </a:lnTo>
                  <a:lnTo>
                    <a:pt x="5155057" y="4534903"/>
                  </a:lnTo>
                  <a:lnTo>
                    <a:pt x="5190108" y="4513859"/>
                  </a:lnTo>
                  <a:lnTo>
                    <a:pt x="5225033" y="4489526"/>
                  </a:lnTo>
                  <a:lnTo>
                    <a:pt x="5258054" y="4462919"/>
                  </a:lnTo>
                  <a:lnTo>
                    <a:pt x="5289296" y="4434166"/>
                  </a:lnTo>
                  <a:lnTo>
                    <a:pt x="5318506" y="4403382"/>
                  </a:lnTo>
                  <a:lnTo>
                    <a:pt x="5345810" y="4370717"/>
                  </a:lnTo>
                  <a:lnTo>
                    <a:pt x="5370830" y="4336262"/>
                  </a:lnTo>
                  <a:lnTo>
                    <a:pt x="5393817" y="4300181"/>
                  </a:lnTo>
                  <a:lnTo>
                    <a:pt x="5414391" y="4262564"/>
                  </a:lnTo>
                  <a:lnTo>
                    <a:pt x="5432552" y="4223550"/>
                  </a:lnTo>
                  <a:lnTo>
                    <a:pt x="5448173" y="4183265"/>
                  </a:lnTo>
                  <a:lnTo>
                    <a:pt x="5461254" y="4141838"/>
                  </a:lnTo>
                  <a:lnTo>
                    <a:pt x="5471668" y="4099382"/>
                  </a:lnTo>
                  <a:lnTo>
                    <a:pt x="5479288" y="4056037"/>
                  </a:lnTo>
                  <a:lnTo>
                    <a:pt x="5484114" y="4011904"/>
                  </a:lnTo>
                  <a:lnTo>
                    <a:pt x="5485892" y="3967137"/>
                  </a:lnTo>
                  <a:lnTo>
                    <a:pt x="5484749" y="3921848"/>
                  </a:lnTo>
                  <a:lnTo>
                    <a:pt x="5480431" y="3876154"/>
                  </a:lnTo>
                  <a:lnTo>
                    <a:pt x="5472810" y="3830180"/>
                  </a:lnTo>
                  <a:lnTo>
                    <a:pt x="5462016" y="3784066"/>
                  </a:lnTo>
                  <a:lnTo>
                    <a:pt x="4561332" y="473837"/>
                  </a:lnTo>
                  <a:lnTo>
                    <a:pt x="4546219" y="425323"/>
                  </a:lnTo>
                  <a:lnTo>
                    <a:pt x="4527550" y="378713"/>
                  </a:lnTo>
                  <a:lnTo>
                    <a:pt x="4505833" y="334137"/>
                  </a:lnTo>
                  <a:lnTo>
                    <a:pt x="4481068" y="291846"/>
                  </a:lnTo>
                  <a:lnTo>
                    <a:pt x="4453382" y="251713"/>
                  </a:lnTo>
                  <a:lnTo>
                    <a:pt x="4423029" y="214122"/>
                  </a:lnTo>
                  <a:lnTo>
                    <a:pt x="4390135" y="179197"/>
                  </a:lnTo>
                  <a:lnTo>
                    <a:pt x="4354830" y="146812"/>
                  </a:lnTo>
                  <a:lnTo>
                    <a:pt x="4317365" y="117475"/>
                  </a:lnTo>
                  <a:lnTo>
                    <a:pt x="4277868" y="90931"/>
                  </a:lnTo>
                  <a:lnTo>
                    <a:pt x="4236466" y="67563"/>
                  </a:lnTo>
                  <a:lnTo>
                    <a:pt x="4193285" y="47498"/>
                  </a:lnTo>
                  <a:lnTo>
                    <a:pt x="4148709" y="30734"/>
                  </a:lnTo>
                  <a:lnTo>
                    <a:pt x="4102735" y="17399"/>
                  </a:lnTo>
                  <a:lnTo>
                    <a:pt x="4055491" y="7874"/>
                  </a:lnTo>
                  <a:lnTo>
                    <a:pt x="4007230" y="1904"/>
                  </a:lnTo>
                  <a:lnTo>
                    <a:pt x="3958082" y="0"/>
                  </a:lnTo>
                  <a:close/>
                </a:path>
              </a:pathLst>
            </a:custGeom>
            <a:solidFill>
              <a:srgbClr val="36373A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4720" y="7636230"/>
            <a:ext cx="2058670" cy="126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000"/>
              </a:lnSpc>
              <a:spcBef>
                <a:spcPts val="100"/>
              </a:spcBef>
            </a:pPr>
            <a:r>
              <a:rPr sz="2000" i="1" spc="-20" dirty="0">
                <a:solidFill>
                  <a:srgbClr val="001F5F"/>
                </a:solidFill>
                <a:latin typeface="Trebuchet MS"/>
                <a:cs typeface="Trebuchet MS"/>
              </a:rPr>
              <a:t>Herramientas</a:t>
            </a:r>
            <a:r>
              <a:rPr sz="2000" i="1" spc="-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i="1" spc="-50" dirty="0">
                <a:solidFill>
                  <a:srgbClr val="001F5F"/>
                </a:solidFill>
                <a:latin typeface="Trebuchet MS"/>
                <a:cs typeface="Trebuchet MS"/>
              </a:rPr>
              <a:t>y </a:t>
            </a:r>
            <a:r>
              <a:rPr sz="2000" i="1" dirty="0">
                <a:solidFill>
                  <a:srgbClr val="001F5F"/>
                </a:solidFill>
                <a:latin typeface="Trebuchet MS"/>
                <a:cs typeface="Trebuchet MS"/>
              </a:rPr>
              <a:t>equipos</a:t>
            </a:r>
            <a:r>
              <a:rPr sz="2000" i="1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i="1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Trebuchet MS"/>
                <a:cs typeface="Trebuchet MS"/>
              </a:rPr>
              <a:t>última generación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790825" y="5954903"/>
            <a:ext cx="4486275" cy="3868420"/>
            <a:chOff x="2790825" y="5954903"/>
            <a:chExt cx="4486275" cy="386842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75" y="8641677"/>
              <a:ext cx="1181100" cy="11242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4825" y="8422576"/>
              <a:ext cx="1466850" cy="14005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6075" y="5954903"/>
              <a:ext cx="1866900" cy="178168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0825" y="6173978"/>
              <a:ext cx="2314575" cy="224853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91100" y="6278842"/>
              <a:ext cx="1609725" cy="10194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9250" y="6974332"/>
              <a:ext cx="1847850" cy="17721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72125" y="8384451"/>
              <a:ext cx="1447800" cy="13815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5325" y="7288695"/>
              <a:ext cx="1219200" cy="116239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6125" y="7650810"/>
              <a:ext cx="1066800" cy="1029004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57325" y="2772664"/>
            <a:ext cx="1400175" cy="140055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072498" y="7856232"/>
            <a:ext cx="1192606" cy="118400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7693279" y="2344293"/>
            <a:ext cx="4479925" cy="3472815"/>
            <a:chOff x="7693279" y="2344293"/>
            <a:chExt cx="4479925" cy="3472815"/>
          </a:xfrm>
        </p:grpSpPr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76891" y="5341823"/>
              <a:ext cx="1596898" cy="47515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77730" y="4275620"/>
              <a:ext cx="2395220" cy="10348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93279" y="2344293"/>
              <a:ext cx="2143125" cy="2143125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518902" y="3101416"/>
            <a:ext cx="3181350" cy="628827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40" name="object 40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93584"/>
            <a:ext cx="7210425" cy="2762885"/>
          </a:xfrm>
          <a:custGeom>
            <a:avLst/>
            <a:gdLst/>
            <a:ahLst/>
            <a:cxnLst/>
            <a:rect l="l" t="t" r="r" b="b"/>
            <a:pathLst>
              <a:path w="7210425" h="2762884">
                <a:moveTo>
                  <a:pt x="6783578" y="0"/>
                </a:moveTo>
                <a:lnTo>
                  <a:pt x="0" y="0"/>
                </a:lnTo>
                <a:lnTo>
                  <a:pt x="0" y="2762732"/>
                </a:lnTo>
                <a:lnTo>
                  <a:pt x="5854954" y="2762732"/>
                </a:lnTo>
                <a:lnTo>
                  <a:pt x="5902960" y="2761208"/>
                </a:lnTo>
                <a:lnTo>
                  <a:pt x="5949950" y="2756700"/>
                </a:lnTo>
                <a:lnTo>
                  <a:pt x="5995797" y="2749334"/>
                </a:lnTo>
                <a:lnTo>
                  <a:pt x="6040247" y="2739212"/>
                </a:lnTo>
                <a:lnTo>
                  <a:pt x="6082919" y="2726461"/>
                </a:lnTo>
                <a:lnTo>
                  <a:pt x="6123940" y="2711183"/>
                </a:lnTo>
                <a:lnTo>
                  <a:pt x="6162802" y="2693492"/>
                </a:lnTo>
                <a:lnTo>
                  <a:pt x="6199505" y="2673502"/>
                </a:lnTo>
                <a:lnTo>
                  <a:pt x="6233668" y="2651340"/>
                </a:lnTo>
                <a:lnTo>
                  <a:pt x="6265164" y="2627096"/>
                </a:lnTo>
                <a:lnTo>
                  <a:pt x="6293866" y="2600896"/>
                </a:lnTo>
                <a:lnTo>
                  <a:pt x="6341745" y="2543098"/>
                </a:lnTo>
                <a:lnTo>
                  <a:pt x="6375654" y="2478836"/>
                </a:lnTo>
                <a:lnTo>
                  <a:pt x="7194169" y="391033"/>
                </a:lnTo>
                <a:lnTo>
                  <a:pt x="7209663" y="325882"/>
                </a:lnTo>
                <a:lnTo>
                  <a:pt x="7210044" y="293878"/>
                </a:lnTo>
                <a:lnTo>
                  <a:pt x="7205980" y="262509"/>
                </a:lnTo>
                <a:lnTo>
                  <a:pt x="7184771" y="202438"/>
                </a:lnTo>
                <a:lnTo>
                  <a:pt x="7147686" y="147193"/>
                </a:lnTo>
                <a:lnTo>
                  <a:pt x="7096506" y="98552"/>
                </a:lnTo>
                <a:lnTo>
                  <a:pt x="7032879" y="57785"/>
                </a:lnTo>
                <a:lnTo>
                  <a:pt x="6996938" y="41021"/>
                </a:lnTo>
                <a:lnTo>
                  <a:pt x="6958330" y="26797"/>
                </a:lnTo>
                <a:lnTo>
                  <a:pt x="6917563" y="15367"/>
                </a:lnTo>
                <a:lnTo>
                  <a:pt x="6874764" y="6985"/>
                </a:lnTo>
                <a:lnTo>
                  <a:pt x="6830059" y="1778"/>
                </a:lnTo>
                <a:lnTo>
                  <a:pt x="678357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61975" y="571627"/>
            <a:ext cx="14211300" cy="247650"/>
            <a:chOff x="561975" y="571627"/>
            <a:chExt cx="14211300" cy="247650"/>
          </a:xfrm>
        </p:grpSpPr>
        <p:sp>
          <p:nvSpPr>
            <p:cNvPr id="4" name="object 4"/>
            <p:cNvSpPr/>
            <p:nvPr/>
          </p:nvSpPr>
          <p:spPr>
            <a:xfrm>
              <a:off x="561975" y="571627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975" y="571627"/>
              <a:ext cx="1885950" cy="247650"/>
            </a:xfrm>
            <a:custGeom>
              <a:avLst/>
              <a:gdLst/>
              <a:ahLst/>
              <a:cxnLst/>
              <a:rect l="l" t="t" r="r" b="b"/>
              <a:pathLst>
                <a:path w="1885950" h="247650">
                  <a:moveTo>
                    <a:pt x="1823339" y="0"/>
                  </a:moveTo>
                  <a:lnTo>
                    <a:pt x="62344" y="0"/>
                  </a:lnTo>
                  <a:lnTo>
                    <a:pt x="38087" y="4825"/>
                  </a:lnTo>
                  <a:lnTo>
                    <a:pt x="18262" y="18033"/>
                  </a:lnTo>
                  <a:lnTo>
                    <a:pt x="4902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902" y="209550"/>
                  </a:lnTo>
                  <a:lnTo>
                    <a:pt x="18262" y="229107"/>
                  </a:lnTo>
                  <a:lnTo>
                    <a:pt x="38087" y="242316"/>
                  </a:lnTo>
                  <a:lnTo>
                    <a:pt x="62344" y="247142"/>
                  </a:lnTo>
                  <a:lnTo>
                    <a:pt x="1823339" y="247142"/>
                  </a:lnTo>
                  <a:lnTo>
                    <a:pt x="1847595" y="242316"/>
                  </a:lnTo>
                  <a:lnTo>
                    <a:pt x="1867408" y="229107"/>
                  </a:lnTo>
                  <a:lnTo>
                    <a:pt x="1880743" y="209550"/>
                  </a:lnTo>
                  <a:lnTo>
                    <a:pt x="1885695" y="185547"/>
                  </a:lnTo>
                  <a:lnTo>
                    <a:pt x="1885695" y="61595"/>
                  </a:lnTo>
                  <a:lnTo>
                    <a:pt x="1880743" y="37719"/>
                  </a:lnTo>
                  <a:lnTo>
                    <a:pt x="1867408" y="18033"/>
                  </a:lnTo>
                  <a:lnTo>
                    <a:pt x="1847595" y="4825"/>
                  </a:lnTo>
                  <a:lnTo>
                    <a:pt x="1823339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58139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81775" y="57162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7" y="0"/>
                </a:moveTo>
                <a:lnTo>
                  <a:pt x="61468" y="0"/>
                </a:lnTo>
                <a:lnTo>
                  <a:pt x="37592" y="4825"/>
                </a:lnTo>
                <a:lnTo>
                  <a:pt x="18033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033" y="229107"/>
                </a:lnTo>
                <a:lnTo>
                  <a:pt x="37592" y="242316"/>
                </a:lnTo>
                <a:lnTo>
                  <a:pt x="61468" y="247142"/>
                </a:lnTo>
                <a:lnTo>
                  <a:pt x="566927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70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70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7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4825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23580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135100" y="57162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3" y="0"/>
                </a:moveTo>
                <a:lnTo>
                  <a:pt x="62484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3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3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4" y="247142"/>
                </a:lnTo>
                <a:lnTo>
                  <a:pt x="575563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4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4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3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89685" y="2189480"/>
            <a:ext cx="392747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1" spc="-95" dirty="0">
                <a:solidFill>
                  <a:srgbClr val="009DDE"/>
                </a:solidFill>
                <a:latin typeface="Trebuchet MS"/>
                <a:cs typeface="Trebuchet MS"/>
              </a:rPr>
              <a:t>CERTIFICACIONES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32191" y="1518031"/>
            <a:ext cx="3858895" cy="596074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65"/>
              </a:spcBef>
            </a:pPr>
            <a:r>
              <a:rPr sz="3950" b="1" spc="-114" dirty="0">
                <a:solidFill>
                  <a:srgbClr val="404041"/>
                </a:solidFill>
                <a:latin typeface="Trebuchet MS"/>
                <a:cs typeface="Trebuchet MS"/>
              </a:rPr>
              <a:t>INFORMACIÓN</a:t>
            </a:r>
            <a:r>
              <a:rPr sz="3950" b="1" spc="-215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25" dirty="0">
                <a:latin typeface="Trebuchet MS"/>
                <a:cs typeface="Trebuchet MS"/>
              </a:rPr>
              <a:t>DE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CONTACTOS</a:t>
            </a:r>
            <a:endParaRPr sz="3950">
              <a:latin typeface="Trebuchet MS"/>
              <a:cs typeface="Trebuchet MS"/>
            </a:endParaRPr>
          </a:p>
          <a:p>
            <a:pPr marL="45720">
              <a:lnSpc>
                <a:spcPct val="100000"/>
              </a:lnSpc>
              <a:spcBef>
                <a:spcPts val="1320"/>
              </a:spcBef>
            </a:pPr>
            <a:r>
              <a:rPr sz="2150" b="1" i="1" spc="-20" dirty="0">
                <a:solidFill>
                  <a:srgbClr val="001F5F"/>
                </a:solidFill>
                <a:latin typeface="Trebuchet MS"/>
                <a:cs typeface="Trebuchet MS"/>
              </a:rPr>
              <a:t>Añasco</a:t>
            </a:r>
            <a:r>
              <a:rPr sz="2150" b="1" i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Lopez,</a:t>
            </a:r>
            <a:r>
              <a:rPr sz="2150" b="1" i="1" spc="-22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45" dirty="0">
                <a:solidFill>
                  <a:srgbClr val="001F5F"/>
                </a:solidFill>
                <a:latin typeface="Trebuchet MS"/>
                <a:cs typeface="Trebuchet MS"/>
              </a:rPr>
              <a:t>Luis</a:t>
            </a:r>
            <a:r>
              <a:rPr sz="2150" b="1" i="1" spc="-1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Alberto</a:t>
            </a:r>
            <a:endParaRPr sz="2150">
              <a:latin typeface="Trebuchet MS"/>
              <a:cs typeface="Trebuchet MS"/>
            </a:endParaRPr>
          </a:p>
          <a:p>
            <a:pPr marL="45720" marR="1839595">
              <a:lnSpc>
                <a:spcPct val="134400"/>
              </a:lnSpc>
              <a:spcBef>
                <a:spcPts val="520"/>
              </a:spcBef>
            </a:pPr>
            <a:r>
              <a:rPr sz="2150" i="1" spc="-75" dirty="0">
                <a:solidFill>
                  <a:srgbClr val="001F5F"/>
                </a:solidFill>
                <a:latin typeface="Trebuchet MS"/>
                <a:cs typeface="Trebuchet MS"/>
              </a:rPr>
              <a:t>Gerente</a:t>
            </a:r>
            <a:r>
              <a:rPr sz="2150" i="1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10" dirty="0">
                <a:solidFill>
                  <a:srgbClr val="001F5F"/>
                </a:solidFill>
                <a:latin typeface="Trebuchet MS"/>
                <a:cs typeface="Trebuchet MS"/>
              </a:rPr>
              <a:t>General </a:t>
            </a:r>
            <a:r>
              <a:rPr sz="2150" i="1" spc="-70" dirty="0">
                <a:solidFill>
                  <a:srgbClr val="001F5F"/>
                </a:solidFill>
                <a:latin typeface="Trebuchet MS"/>
                <a:cs typeface="Trebuchet MS"/>
              </a:rPr>
              <a:t>Email</a:t>
            </a:r>
            <a:r>
              <a:rPr sz="2150" i="1" spc="-2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60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endParaRPr sz="2150">
              <a:latin typeface="Trebuchet MS"/>
              <a:cs typeface="Trebuchet MS"/>
            </a:endParaRPr>
          </a:p>
          <a:p>
            <a:pPr marL="45720" marR="314325">
              <a:lnSpc>
                <a:spcPct val="135800"/>
              </a:lnSpc>
              <a:spcBef>
                <a:spcPts val="180"/>
              </a:spcBef>
            </a:pPr>
            <a:r>
              <a:rPr sz="2150" i="1" u="sng" spc="-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2"/>
              </a:rPr>
              <a:t>luis.anasco@telemarketing.pe</a:t>
            </a:r>
            <a:r>
              <a:rPr sz="2150" i="1" spc="-7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150" i="1" spc="-85" dirty="0">
                <a:solidFill>
                  <a:srgbClr val="001F5F"/>
                </a:solidFill>
                <a:latin typeface="Trebuchet MS"/>
                <a:cs typeface="Trebuchet MS"/>
              </a:rPr>
              <a:t>Celular</a:t>
            </a:r>
            <a:r>
              <a:rPr sz="2150" i="1" spc="-2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150" i="1" spc="-4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993</a:t>
            </a:r>
            <a:r>
              <a:rPr sz="2150" i="1" spc="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010</a:t>
            </a:r>
            <a:r>
              <a:rPr sz="2150" i="1" spc="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25" dirty="0">
                <a:solidFill>
                  <a:srgbClr val="001F5F"/>
                </a:solidFill>
                <a:latin typeface="Trebuchet MS"/>
                <a:cs typeface="Trebuchet MS"/>
              </a:rPr>
              <a:t>489</a:t>
            </a:r>
            <a:endParaRPr sz="2150">
              <a:latin typeface="Trebuchet MS"/>
              <a:cs typeface="Trebuchet MS"/>
            </a:endParaRPr>
          </a:p>
          <a:p>
            <a:pPr marL="45720">
              <a:lnSpc>
                <a:spcPct val="100000"/>
              </a:lnSpc>
              <a:spcBef>
                <a:spcPts val="1870"/>
              </a:spcBef>
            </a:pPr>
            <a:r>
              <a:rPr sz="2150" b="1" i="1" spc="-80" dirty="0">
                <a:solidFill>
                  <a:srgbClr val="001F5F"/>
                </a:solidFill>
                <a:latin typeface="Trebuchet MS"/>
                <a:cs typeface="Trebuchet MS"/>
              </a:rPr>
              <a:t>Garcia</a:t>
            </a:r>
            <a:r>
              <a:rPr sz="2150" b="1" i="1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125" dirty="0">
                <a:solidFill>
                  <a:srgbClr val="001F5F"/>
                </a:solidFill>
                <a:latin typeface="Trebuchet MS"/>
                <a:cs typeface="Trebuchet MS"/>
              </a:rPr>
              <a:t>Ferreyra,</a:t>
            </a:r>
            <a:r>
              <a:rPr sz="2150" b="1" i="1" spc="-20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Carlos</a:t>
            </a:r>
            <a:endParaRPr sz="2150">
              <a:latin typeface="Trebuchet MS"/>
              <a:cs typeface="Trebuchet MS"/>
            </a:endParaRPr>
          </a:p>
          <a:p>
            <a:pPr marL="45720" marR="177165">
              <a:lnSpc>
                <a:spcPct val="133000"/>
              </a:lnSpc>
              <a:spcBef>
                <a:spcPts val="545"/>
              </a:spcBef>
            </a:pPr>
            <a:r>
              <a:rPr sz="2150" i="1" spc="-75" dirty="0">
                <a:solidFill>
                  <a:srgbClr val="001F5F"/>
                </a:solidFill>
                <a:latin typeface="Trebuchet MS"/>
                <a:cs typeface="Trebuchet MS"/>
              </a:rPr>
              <a:t>Gerente</a:t>
            </a:r>
            <a:r>
              <a:rPr sz="2150" i="1" spc="-2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General</a:t>
            </a:r>
            <a:r>
              <a:rPr sz="2150" i="1" spc="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10" dirty="0">
                <a:solidFill>
                  <a:srgbClr val="001F5F"/>
                </a:solidFill>
                <a:latin typeface="Trebuchet MS"/>
                <a:cs typeface="Trebuchet MS"/>
              </a:rPr>
              <a:t>Adjunto </a:t>
            </a:r>
            <a:r>
              <a:rPr sz="2150" i="1" spc="-70" dirty="0">
                <a:solidFill>
                  <a:srgbClr val="001F5F"/>
                </a:solidFill>
                <a:latin typeface="Trebuchet MS"/>
                <a:cs typeface="Trebuchet MS"/>
              </a:rPr>
              <a:t>Email</a:t>
            </a:r>
            <a:r>
              <a:rPr sz="2150" i="1" spc="-2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60" dirty="0">
                <a:solidFill>
                  <a:srgbClr val="001F5F"/>
                </a:solidFill>
                <a:latin typeface="Trebuchet MS"/>
                <a:cs typeface="Trebuchet MS"/>
              </a:rPr>
              <a:t>: </a:t>
            </a:r>
            <a:r>
              <a:rPr sz="2150" i="1" u="sng" spc="-9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carlos.garcia@telemarketing.pe</a:t>
            </a:r>
            <a:r>
              <a:rPr sz="2150" i="1" spc="-9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150" i="1" spc="-85" dirty="0">
                <a:solidFill>
                  <a:srgbClr val="001F5F"/>
                </a:solidFill>
                <a:latin typeface="Trebuchet MS"/>
                <a:cs typeface="Trebuchet MS"/>
              </a:rPr>
              <a:t>Celular</a:t>
            </a:r>
            <a:r>
              <a:rPr sz="2150" i="1" spc="-2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150" i="1" spc="-4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999</a:t>
            </a:r>
            <a:r>
              <a:rPr sz="2150" i="1" spc="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000</a:t>
            </a:r>
            <a:r>
              <a:rPr sz="2150" i="1" spc="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25" dirty="0">
                <a:solidFill>
                  <a:srgbClr val="001F5F"/>
                </a:solidFill>
                <a:latin typeface="Trebuchet MS"/>
                <a:cs typeface="Trebuchet MS"/>
              </a:rPr>
              <a:t>361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65718" y="7727442"/>
            <a:ext cx="3999229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i="1" spc="-80" dirty="0">
                <a:solidFill>
                  <a:srgbClr val="001F5F"/>
                </a:solidFill>
                <a:latin typeface="Trebuchet MS"/>
                <a:cs typeface="Trebuchet MS"/>
              </a:rPr>
              <a:t>Valverde</a:t>
            </a:r>
            <a:r>
              <a:rPr sz="2150" b="1" i="1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90" dirty="0">
                <a:solidFill>
                  <a:srgbClr val="001F5F"/>
                </a:solidFill>
                <a:latin typeface="Trebuchet MS"/>
                <a:cs typeface="Trebuchet MS"/>
              </a:rPr>
              <a:t>Flores,</a:t>
            </a:r>
            <a:r>
              <a:rPr sz="2150" b="1" i="1" spc="-2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65" dirty="0">
                <a:solidFill>
                  <a:srgbClr val="001F5F"/>
                </a:solidFill>
                <a:latin typeface="Trebuchet MS"/>
                <a:cs typeface="Trebuchet MS"/>
              </a:rPr>
              <a:t>Miguel</a:t>
            </a:r>
            <a:r>
              <a:rPr sz="2150" b="1" i="1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Eduardo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65718" y="8261096"/>
            <a:ext cx="3982720" cy="1922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i="1" spc="-75" dirty="0">
                <a:solidFill>
                  <a:srgbClr val="001F5F"/>
                </a:solidFill>
                <a:latin typeface="Trebuchet MS"/>
                <a:cs typeface="Trebuchet MS"/>
              </a:rPr>
              <a:t>Gerente</a:t>
            </a:r>
            <a:r>
              <a:rPr sz="2150" i="1" spc="-1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50" i="1" spc="-22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10" dirty="0">
                <a:solidFill>
                  <a:srgbClr val="001F5F"/>
                </a:solidFill>
                <a:latin typeface="Trebuchet MS"/>
                <a:cs typeface="Trebuchet MS"/>
              </a:rPr>
              <a:t>Operaciones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39100"/>
              </a:lnSpc>
              <a:spcBef>
                <a:spcPts val="805"/>
              </a:spcBef>
            </a:pPr>
            <a:r>
              <a:rPr sz="2150" i="1" spc="-10" dirty="0">
                <a:solidFill>
                  <a:srgbClr val="001F5F"/>
                </a:solidFill>
                <a:latin typeface="Trebuchet MS"/>
                <a:cs typeface="Trebuchet MS"/>
              </a:rPr>
              <a:t>Email: </a:t>
            </a:r>
            <a:r>
              <a:rPr sz="2150" i="1" u="sng" spc="-10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miguel.valverde@telemarketing.pe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150" i="1" spc="-85" dirty="0">
                <a:solidFill>
                  <a:srgbClr val="001F5F"/>
                </a:solidFill>
                <a:latin typeface="Trebuchet MS"/>
                <a:cs typeface="Trebuchet MS"/>
              </a:rPr>
              <a:t>Celular</a:t>
            </a:r>
            <a:r>
              <a:rPr sz="2150" i="1" spc="-25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150" i="1" spc="-3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945</a:t>
            </a:r>
            <a:r>
              <a:rPr sz="2150" i="1" spc="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dirty="0">
                <a:solidFill>
                  <a:srgbClr val="001F5F"/>
                </a:solidFill>
                <a:latin typeface="Trebuchet MS"/>
                <a:cs typeface="Trebuchet MS"/>
              </a:rPr>
              <a:t>442</a:t>
            </a:r>
            <a:r>
              <a:rPr sz="2150" i="1" spc="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50" i="1" spc="-25" dirty="0">
                <a:solidFill>
                  <a:srgbClr val="001F5F"/>
                </a:solidFill>
                <a:latin typeface="Trebuchet MS"/>
                <a:cs typeface="Trebuchet MS"/>
              </a:rPr>
              <a:t>518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792" y="8441893"/>
            <a:ext cx="598487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Contamos</a:t>
            </a:r>
            <a:r>
              <a:rPr sz="30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sz="30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acreditaciones</a:t>
            </a:r>
            <a:r>
              <a:rPr sz="3000" b="1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que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garantizan</a:t>
            </a:r>
            <a:r>
              <a:rPr sz="30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nuestro</a:t>
            </a:r>
            <a:r>
              <a:rPr sz="3000" b="1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compromiso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sz="30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30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excelencia.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0884" y="3768388"/>
            <a:ext cx="3927475" cy="147036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333750" y="7831835"/>
            <a:ext cx="323850" cy="466725"/>
          </a:xfrm>
          <a:custGeom>
            <a:avLst/>
            <a:gdLst/>
            <a:ahLst/>
            <a:cxnLst/>
            <a:rect l="l" t="t" r="r" b="b"/>
            <a:pathLst>
              <a:path w="323850" h="466725">
                <a:moveTo>
                  <a:pt x="161671" y="0"/>
                </a:moveTo>
                <a:lnTo>
                  <a:pt x="110489" y="7874"/>
                </a:lnTo>
                <a:lnTo>
                  <a:pt x="66166" y="29718"/>
                </a:lnTo>
                <a:lnTo>
                  <a:pt x="31241" y="62992"/>
                </a:lnTo>
                <a:lnTo>
                  <a:pt x="8254" y="105283"/>
                </a:lnTo>
                <a:lnTo>
                  <a:pt x="0" y="153924"/>
                </a:lnTo>
                <a:lnTo>
                  <a:pt x="6476" y="197231"/>
                </a:lnTo>
                <a:lnTo>
                  <a:pt x="24637" y="235712"/>
                </a:lnTo>
                <a:lnTo>
                  <a:pt x="52704" y="267716"/>
                </a:lnTo>
                <a:lnTo>
                  <a:pt x="88773" y="291465"/>
                </a:lnTo>
                <a:lnTo>
                  <a:pt x="131190" y="305181"/>
                </a:lnTo>
                <a:lnTo>
                  <a:pt x="21336" y="409702"/>
                </a:lnTo>
                <a:lnTo>
                  <a:pt x="16890" y="414909"/>
                </a:lnTo>
                <a:lnTo>
                  <a:pt x="13715" y="420751"/>
                </a:lnTo>
                <a:lnTo>
                  <a:pt x="11684" y="426847"/>
                </a:lnTo>
                <a:lnTo>
                  <a:pt x="11049" y="433197"/>
                </a:lnTo>
                <a:lnTo>
                  <a:pt x="11684" y="439674"/>
                </a:lnTo>
                <a:lnTo>
                  <a:pt x="46100" y="466598"/>
                </a:lnTo>
                <a:lnTo>
                  <a:pt x="59309" y="464185"/>
                </a:lnTo>
                <a:lnTo>
                  <a:pt x="287782" y="250190"/>
                </a:lnTo>
                <a:lnTo>
                  <a:pt x="319024" y="189230"/>
                </a:lnTo>
                <a:lnTo>
                  <a:pt x="323341" y="153924"/>
                </a:lnTo>
                <a:lnTo>
                  <a:pt x="315087" y="105283"/>
                </a:lnTo>
                <a:lnTo>
                  <a:pt x="292100" y="62992"/>
                </a:lnTo>
                <a:lnTo>
                  <a:pt x="257175" y="29718"/>
                </a:lnTo>
                <a:lnTo>
                  <a:pt x="212725" y="7874"/>
                </a:lnTo>
                <a:lnTo>
                  <a:pt x="1616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52750" y="7812785"/>
            <a:ext cx="323850" cy="476250"/>
          </a:xfrm>
          <a:custGeom>
            <a:avLst/>
            <a:gdLst/>
            <a:ahLst/>
            <a:cxnLst/>
            <a:rect l="l" t="t" r="r" b="b"/>
            <a:pathLst>
              <a:path w="323850" h="476250">
                <a:moveTo>
                  <a:pt x="161670" y="0"/>
                </a:moveTo>
                <a:lnTo>
                  <a:pt x="110489" y="8001"/>
                </a:lnTo>
                <a:lnTo>
                  <a:pt x="66167" y="30353"/>
                </a:lnTo>
                <a:lnTo>
                  <a:pt x="31242" y="64262"/>
                </a:lnTo>
                <a:lnTo>
                  <a:pt x="8255" y="107442"/>
                </a:lnTo>
                <a:lnTo>
                  <a:pt x="0" y="157099"/>
                </a:lnTo>
                <a:lnTo>
                  <a:pt x="6476" y="201168"/>
                </a:lnTo>
                <a:lnTo>
                  <a:pt x="24637" y="240538"/>
                </a:lnTo>
                <a:lnTo>
                  <a:pt x="52705" y="273177"/>
                </a:lnTo>
                <a:lnTo>
                  <a:pt x="88773" y="297307"/>
                </a:lnTo>
                <a:lnTo>
                  <a:pt x="131191" y="311404"/>
                </a:lnTo>
                <a:lnTo>
                  <a:pt x="21336" y="418084"/>
                </a:lnTo>
                <a:lnTo>
                  <a:pt x="16891" y="423418"/>
                </a:lnTo>
                <a:lnTo>
                  <a:pt x="13716" y="429260"/>
                </a:lnTo>
                <a:lnTo>
                  <a:pt x="11683" y="435610"/>
                </a:lnTo>
                <a:lnTo>
                  <a:pt x="11049" y="442087"/>
                </a:lnTo>
                <a:lnTo>
                  <a:pt x="11683" y="448564"/>
                </a:lnTo>
                <a:lnTo>
                  <a:pt x="46100" y="476123"/>
                </a:lnTo>
                <a:lnTo>
                  <a:pt x="59308" y="473583"/>
                </a:lnTo>
                <a:lnTo>
                  <a:pt x="287781" y="255270"/>
                </a:lnTo>
                <a:lnTo>
                  <a:pt x="319024" y="193040"/>
                </a:lnTo>
                <a:lnTo>
                  <a:pt x="323341" y="157099"/>
                </a:lnTo>
                <a:lnTo>
                  <a:pt x="315087" y="107442"/>
                </a:lnTo>
                <a:lnTo>
                  <a:pt x="292100" y="64262"/>
                </a:lnTo>
                <a:lnTo>
                  <a:pt x="257175" y="30353"/>
                </a:lnTo>
                <a:lnTo>
                  <a:pt x="212725" y="8001"/>
                </a:lnTo>
                <a:lnTo>
                  <a:pt x="1616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25" name="object 25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025" y="600202"/>
            <a:ext cx="14211300" cy="247650"/>
            <a:chOff x="581025" y="600202"/>
            <a:chExt cx="14211300" cy="247650"/>
          </a:xfrm>
        </p:grpSpPr>
        <p:sp>
          <p:nvSpPr>
            <p:cNvPr id="3" name="object 3"/>
            <p:cNvSpPr/>
            <p:nvPr/>
          </p:nvSpPr>
          <p:spPr>
            <a:xfrm>
              <a:off x="581025" y="600202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025" y="600202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3074" y="602107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91300" y="600202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3875" y="600202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38819" y="602107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89354" y="60210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55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957" y="1981446"/>
            <a:ext cx="3972910" cy="70747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2350" y="1264158"/>
            <a:ext cx="3438525" cy="496201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09044" y="1264158"/>
            <a:ext cx="3583304" cy="496201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72350" y="6530975"/>
            <a:ext cx="7620000" cy="37909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4380" y="4968443"/>
            <a:ext cx="6010275" cy="54065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025" y="600202"/>
            <a:ext cx="14211300" cy="247650"/>
            <a:chOff x="581025" y="600202"/>
            <a:chExt cx="14211300" cy="247650"/>
          </a:xfrm>
        </p:grpSpPr>
        <p:sp>
          <p:nvSpPr>
            <p:cNvPr id="3" name="object 3"/>
            <p:cNvSpPr/>
            <p:nvPr/>
          </p:nvSpPr>
          <p:spPr>
            <a:xfrm>
              <a:off x="581025" y="600202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025" y="600202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3074" y="602107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3964" y="602107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43875" y="600202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38819" y="602107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89354" y="60210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55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49" y="2437721"/>
            <a:ext cx="3966288" cy="7062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25406" y="1196975"/>
            <a:ext cx="3858513" cy="54923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8894" y="1196975"/>
            <a:ext cx="3858513" cy="54923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95950" y="6988175"/>
            <a:ext cx="7887969" cy="372563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3430" y="4968456"/>
            <a:ext cx="4389120" cy="57612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1975" y="552577"/>
            <a:ext cx="14201775" cy="247650"/>
            <a:chOff x="561975" y="552577"/>
            <a:chExt cx="14201775" cy="247650"/>
          </a:xfrm>
        </p:grpSpPr>
        <p:sp>
          <p:nvSpPr>
            <p:cNvPr id="3" name="object 3"/>
            <p:cNvSpPr/>
            <p:nvPr/>
          </p:nvSpPr>
          <p:spPr>
            <a:xfrm>
              <a:off x="561975" y="55257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1975" y="5525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0214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00850" y="551180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15300" y="5525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15706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35100" y="55257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905562" y="1200593"/>
            <a:ext cx="6496050" cy="3849370"/>
            <a:chOff x="5905562" y="1200593"/>
            <a:chExt cx="6496050" cy="3849370"/>
          </a:xfrm>
        </p:grpSpPr>
        <p:sp>
          <p:nvSpPr>
            <p:cNvPr id="13" name="object 13"/>
            <p:cNvSpPr/>
            <p:nvPr/>
          </p:nvSpPr>
          <p:spPr>
            <a:xfrm>
              <a:off x="5910325" y="1205357"/>
              <a:ext cx="6486525" cy="3839845"/>
            </a:xfrm>
            <a:custGeom>
              <a:avLst/>
              <a:gdLst/>
              <a:ahLst/>
              <a:cxnLst/>
              <a:rect l="l" t="t" r="r" b="b"/>
              <a:pathLst>
                <a:path w="6486525" h="3839845">
                  <a:moveTo>
                    <a:pt x="0" y="3839464"/>
                  </a:moveTo>
                  <a:lnTo>
                    <a:pt x="6486398" y="3839464"/>
                  </a:lnTo>
                  <a:lnTo>
                    <a:pt x="6486398" y="0"/>
                  </a:lnTo>
                  <a:lnTo>
                    <a:pt x="0" y="0"/>
                  </a:lnTo>
                  <a:lnTo>
                    <a:pt x="0" y="3839464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7899" y="1219454"/>
              <a:ext cx="2257425" cy="37920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0100" y="1676908"/>
              <a:ext cx="3876675" cy="299173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143937" y="5449886"/>
            <a:ext cx="7115175" cy="5440045"/>
            <a:chOff x="8143937" y="5449886"/>
            <a:chExt cx="7115175" cy="5440045"/>
          </a:xfrm>
        </p:grpSpPr>
        <p:sp>
          <p:nvSpPr>
            <p:cNvPr id="17" name="object 17"/>
            <p:cNvSpPr/>
            <p:nvPr/>
          </p:nvSpPr>
          <p:spPr>
            <a:xfrm>
              <a:off x="8148701" y="5454650"/>
              <a:ext cx="6381750" cy="3906520"/>
            </a:xfrm>
            <a:custGeom>
              <a:avLst/>
              <a:gdLst/>
              <a:ahLst/>
              <a:cxnLst/>
              <a:rect l="l" t="t" r="r" b="b"/>
              <a:pathLst>
                <a:path w="6381750" h="3906520">
                  <a:moveTo>
                    <a:pt x="0" y="3906139"/>
                  </a:moveTo>
                  <a:lnTo>
                    <a:pt x="6381622" y="3906139"/>
                  </a:lnTo>
                  <a:lnTo>
                    <a:pt x="6381622" y="0"/>
                  </a:lnTo>
                  <a:lnTo>
                    <a:pt x="0" y="0"/>
                  </a:lnTo>
                  <a:lnTo>
                    <a:pt x="0" y="3906139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6300" y="5659501"/>
              <a:ext cx="2752725" cy="351574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0475" y="5659501"/>
              <a:ext cx="2943225" cy="351574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823975" y="1773428"/>
            <a:ext cx="3329304" cy="2078989"/>
            <a:chOff x="823975" y="1773428"/>
            <a:chExt cx="3329304" cy="2078989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0750" y="3211753"/>
              <a:ext cx="1595374" cy="6404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975" y="1773428"/>
              <a:ext cx="3328924" cy="143827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14300" y="4963922"/>
            <a:ext cx="7410450" cy="5488305"/>
            <a:chOff x="114300" y="4963922"/>
            <a:chExt cx="7410450" cy="5488305"/>
          </a:xfrm>
        </p:grpSpPr>
        <p:sp>
          <p:nvSpPr>
            <p:cNvPr id="26" name="object 26"/>
            <p:cNvSpPr/>
            <p:nvPr/>
          </p:nvSpPr>
          <p:spPr>
            <a:xfrm>
              <a:off x="385762" y="6083528"/>
              <a:ext cx="7134225" cy="4363720"/>
            </a:xfrm>
            <a:custGeom>
              <a:avLst/>
              <a:gdLst/>
              <a:ahLst/>
              <a:cxnLst/>
              <a:rect l="l" t="t" r="r" b="b"/>
              <a:pathLst>
                <a:path w="7134225" h="4363720">
                  <a:moveTo>
                    <a:pt x="0" y="4363465"/>
                  </a:moveTo>
                  <a:lnTo>
                    <a:pt x="7134098" y="4363465"/>
                  </a:lnTo>
                  <a:lnTo>
                    <a:pt x="7134098" y="0"/>
                  </a:lnTo>
                  <a:lnTo>
                    <a:pt x="0" y="0"/>
                  </a:lnTo>
                  <a:lnTo>
                    <a:pt x="0" y="4363465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5775" y="6602730"/>
              <a:ext cx="3562350" cy="266776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52900" y="6602857"/>
              <a:ext cx="3219450" cy="280111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4300" y="4963922"/>
              <a:ext cx="1152525" cy="2353310"/>
            </a:xfrm>
            <a:custGeom>
              <a:avLst/>
              <a:gdLst/>
              <a:ahLst/>
              <a:cxnLst/>
              <a:rect l="l" t="t" r="r" b="b"/>
              <a:pathLst>
                <a:path w="1152525" h="2353309">
                  <a:moveTo>
                    <a:pt x="41973" y="0"/>
                  </a:moveTo>
                  <a:lnTo>
                    <a:pt x="0" y="0"/>
                  </a:lnTo>
                  <a:lnTo>
                    <a:pt x="0" y="2352929"/>
                  </a:lnTo>
                  <a:lnTo>
                    <a:pt x="696696" y="2352929"/>
                  </a:lnTo>
                  <a:lnTo>
                    <a:pt x="752322" y="2350516"/>
                  </a:lnTo>
                  <a:lnTo>
                    <a:pt x="805662" y="2343404"/>
                  </a:lnTo>
                  <a:lnTo>
                    <a:pt x="856411" y="2332101"/>
                  </a:lnTo>
                  <a:lnTo>
                    <a:pt x="904252" y="2316734"/>
                  </a:lnTo>
                  <a:lnTo>
                    <a:pt x="948855" y="2297684"/>
                  </a:lnTo>
                  <a:lnTo>
                    <a:pt x="989914" y="2275205"/>
                  </a:lnTo>
                  <a:lnTo>
                    <a:pt x="1027087" y="2249551"/>
                  </a:lnTo>
                  <a:lnTo>
                    <a:pt x="1060094" y="2221230"/>
                  </a:lnTo>
                  <a:lnTo>
                    <a:pt x="1088593" y="2190369"/>
                  </a:lnTo>
                  <a:lnTo>
                    <a:pt x="1112266" y="2157349"/>
                  </a:lnTo>
                  <a:lnTo>
                    <a:pt x="1130808" y="2122424"/>
                  </a:lnTo>
                  <a:lnTo>
                    <a:pt x="1143889" y="2085975"/>
                  </a:lnTo>
                  <a:lnTo>
                    <a:pt x="1151191" y="2048256"/>
                  </a:lnTo>
                  <a:lnTo>
                    <a:pt x="1152410" y="2009521"/>
                  </a:lnTo>
                  <a:lnTo>
                    <a:pt x="1147216" y="1970278"/>
                  </a:lnTo>
                  <a:lnTo>
                    <a:pt x="1135291" y="1930654"/>
                  </a:lnTo>
                  <a:lnTo>
                    <a:pt x="480580" y="241935"/>
                  </a:lnTo>
                  <a:lnTo>
                    <a:pt x="462457" y="203962"/>
                  </a:lnTo>
                  <a:lnTo>
                    <a:pt x="438658" y="168529"/>
                  </a:lnTo>
                  <a:lnTo>
                    <a:pt x="409613" y="135890"/>
                  </a:lnTo>
                  <a:lnTo>
                    <a:pt x="375767" y="106045"/>
                  </a:lnTo>
                  <a:lnTo>
                    <a:pt x="337566" y="79375"/>
                  </a:lnTo>
                  <a:lnTo>
                    <a:pt x="295465" y="56134"/>
                  </a:lnTo>
                  <a:lnTo>
                    <a:pt x="249910" y="36576"/>
                  </a:lnTo>
                  <a:lnTo>
                    <a:pt x="201333" y="20955"/>
                  </a:lnTo>
                  <a:lnTo>
                    <a:pt x="150190" y="9525"/>
                  </a:lnTo>
                  <a:lnTo>
                    <a:pt x="96926" y="2412"/>
                  </a:lnTo>
                  <a:lnTo>
                    <a:pt x="41973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330"/>
              </a:spcBef>
            </a:pPr>
            <a:r>
              <a:rPr spc="-229" dirty="0"/>
              <a:t>PERFIL</a:t>
            </a:r>
            <a:r>
              <a:rPr spc="-780" dirty="0"/>
              <a:t> </a:t>
            </a:r>
            <a:r>
              <a:rPr spc="-35" dirty="0"/>
              <a:t>DE </a:t>
            </a:r>
            <a:r>
              <a:rPr spc="-45" dirty="0">
                <a:solidFill>
                  <a:srgbClr val="201F1F"/>
                </a:solidFill>
              </a:rPr>
              <a:t>EMPRESA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92436" y="2272030"/>
            <a:ext cx="267652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1" spc="-75" dirty="0">
                <a:solidFill>
                  <a:srgbClr val="009DDE"/>
                </a:solidFill>
                <a:latin typeface="Trebuchet MS"/>
                <a:cs typeface="Trebuchet MS"/>
              </a:rPr>
              <a:t>CONTENIDO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936" y="2889885"/>
            <a:ext cx="56603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1402715" algn="l"/>
                <a:tab pos="2502535" algn="l"/>
                <a:tab pos="3717925" algn="l"/>
                <a:tab pos="4124960" algn="l"/>
                <a:tab pos="4469130" algn="l"/>
                <a:tab pos="5372735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Somos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una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empresa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referente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en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el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sector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936" y="3195294"/>
            <a:ext cx="565785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  <a:tabLst>
                <a:tab pos="2486025" algn="l"/>
                <a:tab pos="3018155" algn="l"/>
                <a:tab pos="3919220" algn="l"/>
                <a:tab pos="5375910" algn="l"/>
              </a:tabLst>
            </a:pP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telecomunicaciones,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con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amplia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experiencia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en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servicios</a:t>
            </a:r>
            <a:r>
              <a:rPr sz="2000" spc="2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2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provisión,</a:t>
            </a:r>
            <a:r>
              <a:rPr sz="2000" spc="22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mantenimiento</a:t>
            </a:r>
            <a:r>
              <a:rPr sz="2000" spc="2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2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redes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936" y="3920202"/>
            <a:ext cx="5659755" cy="147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9000"/>
              </a:lnSpc>
              <a:spcBef>
                <a:spcPts val="95"/>
              </a:spcBef>
            </a:pP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(PINT</a:t>
            </a:r>
            <a:r>
              <a:rPr sz="2000" spc="39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38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PEXT)</a:t>
            </a:r>
            <a:r>
              <a:rPr sz="2000" spc="38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38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soluciones</a:t>
            </a:r>
            <a:r>
              <a:rPr sz="2000" spc="38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integrales</a:t>
            </a:r>
            <a:r>
              <a:rPr sz="2000" spc="39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de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conectividad.</a:t>
            </a:r>
            <a:r>
              <a:rPr sz="2000" spc="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Nuestra</a:t>
            </a:r>
            <a:r>
              <a:rPr sz="2000" spc="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trayectoria</a:t>
            </a:r>
            <a:r>
              <a:rPr sz="2000" spc="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nos</a:t>
            </a:r>
            <a:r>
              <a:rPr sz="2000" spc="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respalda</a:t>
            </a:r>
            <a:r>
              <a:rPr sz="2000" spc="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refleja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el</a:t>
            </a:r>
            <a:r>
              <a:rPr sz="2000" spc="-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compromiso</a:t>
            </a:r>
            <a:r>
              <a:rPr sz="2000" spc="-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con</a:t>
            </a:r>
            <a:r>
              <a:rPr sz="2000" spc="-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cada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proyecto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que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asumimos.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39725" y="3696715"/>
            <a:ext cx="428625" cy="2800985"/>
          </a:xfrm>
          <a:custGeom>
            <a:avLst/>
            <a:gdLst/>
            <a:ahLst/>
            <a:cxnLst/>
            <a:rect l="l" t="t" r="r" b="b"/>
            <a:pathLst>
              <a:path w="428625" h="2800985">
                <a:moveTo>
                  <a:pt x="428498" y="2499106"/>
                </a:moveTo>
                <a:lnTo>
                  <a:pt x="425704" y="2488946"/>
                </a:lnTo>
                <a:lnTo>
                  <a:pt x="418592" y="2481834"/>
                </a:lnTo>
                <a:lnTo>
                  <a:pt x="408813" y="2479040"/>
                </a:lnTo>
                <a:lnTo>
                  <a:pt x="398526" y="2481707"/>
                </a:lnTo>
                <a:lnTo>
                  <a:pt x="3937" y="2701798"/>
                </a:lnTo>
                <a:lnTo>
                  <a:pt x="0" y="2708402"/>
                </a:lnTo>
                <a:lnTo>
                  <a:pt x="0" y="2780665"/>
                </a:lnTo>
                <a:lnTo>
                  <a:pt x="1511" y="2788412"/>
                </a:lnTo>
                <a:lnTo>
                  <a:pt x="5969" y="2794762"/>
                </a:lnTo>
                <a:lnTo>
                  <a:pt x="12319" y="2799080"/>
                </a:lnTo>
                <a:lnTo>
                  <a:pt x="20180" y="2800731"/>
                </a:lnTo>
                <a:lnTo>
                  <a:pt x="408305" y="2800731"/>
                </a:lnTo>
                <a:lnTo>
                  <a:pt x="416179" y="2799080"/>
                </a:lnTo>
                <a:lnTo>
                  <a:pt x="422656" y="2794762"/>
                </a:lnTo>
                <a:lnTo>
                  <a:pt x="426974" y="2788412"/>
                </a:lnTo>
                <a:lnTo>
                  <a:pt x="428498" y="2780665"/>
                </a:lnTo>
                <a:lnTo>
                  <a:pt x="428498" y="2499106"/>
                </a:lnTo>
                <a:close/>
              </a:path>
              <a:path w="428625" h="2800985">
                <a:moveTo>
                  <a:pt x="428498" y="2003298"/>
                </a:moveTo>
                <a:lnTo>
                  <a:pt x="425704" y="1993138"/>
                </a:lnTo>
                <a:lnTo>
                  <a:pt x="418592" y="1986026"/>
                </a:lnTo>
                <a:lnTo>
                  <a:pt x="408813" y="1983232"/>
                </a:lnTo>
                <a:lnTo>
                  <a:pt x="398526" y="1985899"/>
                </a:lnTo>
                <a:lnTo>
                  <a:pt x="3937" y="2205990"/>
                </a:lnTo>
                <a:lnTo>
                  <a:pt x="0" y="2212594"/>
                </a:lnTo>
                <a:lnTo>
                  <a:pt x="0" y="2284857"/>
                </a:lnTo>
                <a:lnTo>
                  <a:pt x="1511" y="2292604"/>
                </a:lnTo>
                <a:lnTo>
                  <a:pt x="5969" y="2298954"/>
                </a:lnTo>
                <a:lnTo>
                  <a:pt x="12319" y="2303272"/>
                </a:lnTo>
                <a:lnTo>
                  <a:pt x="20180" y="2304923"/>
                </a:lnTo>
                <a:lnTo>
                  <a:pt x="408305" y="2304923"/>
                </a:lnTo>
                <a:lnTo>
                  <a:pt x="416179" y="2303272"/>
                </a:lnTo>
                <a:lnTo>
                  <a:pt x="422656" y="2298954"/>
                </a:lnTo>
                <a:lnTo>
                  <a:pt x="426974" y="2292604"/>
                </a:lnTo>
                <a:lnTo>
                  <a:pt x="428498" y="2284857"/>
                </a:lnTo>
                <a:lnTo>
                  <a:pt x="428498" y="2003298"/>
                </a:lnTo>
                <a:close/>
              </a:path>
              <a:path w="428625" h="2800985">
                <a:moveTo>
                  <a:pt x="428498" y="1507490"/>
                </a:moveTo>
                <a:lnTo>
                  <a:pt x="425704" y="1497330"/>
                </a:lnTo>
                <a:lnTo>
                  <a:pt x="418592" y="1490218"/>
                </a:lnTo>
                <a:lnTo>
                  <a:pt x="408813" y="1487424"/>
                </a:lnTo>
                <a:lnTo>
                  <a:pt x="398526" y="1490091"/>
                </a:lnTo>
                <a:lnTo>
                  <a:pt x="3937" y="1710182"/>
                </a:lnTo>
                <a:lnTo>
                  <a:pt x="0" y="1716786"/>
                </a:lnTo>
                <a:lnTo>
                  <a:pt x="0" y="1789049"/>
                </a:lnTo>
                <a:lnTo>
                  <a:pt x="1511" y="1796796"/>
                </a:lnTo>
                <a:lnTo>
                  <a:pt x="5969" y="1803146"/>
                </a:lnTo>
                <a:lnTo>
                  <a:pt x="12319" y="1807464"/>
                </a:lnTo>
                <a:lnTo>
                  <a:pt x="20180" y="1809115"/>
                </a:lnTo>
                <a:lnTo>
                  <a:pt x="408305" y="1809115"/>
                </a:lnTo>
                <a:lnTo>
                  <a:pt x="416179" y="1807464"/>
                </a:lnTo>
                <a:lnTo>
                  <a:pt x="422656" y="1803146"/>
                </a:lnTo>
                <a:lnTo>
                  <a:pt x="426974" y="1796796"/>
                </a:lnTo>
                <a:lnTo>
                  <a:pt x="428498" y="1789049"/>
                </a:lnTo>
                <a:lnTo>
                  <a:pt x="428498" y="1507490"/>
                </a:lnTo>
                <a:close/>
              </a:path>
              <a:path w="428625" h="2800985">
                <a:moveTo>
                  <a:pt x="428498" y="1011809"/>
                </a:moveTo>
                <a:lnTo>
                  <a:pt x="425704" y="1001522"/>
                </a:lnTo>
                <a:lnTo>
                  <a:pt x="418592" y="994410"/>
                </a:lnTo>
                <a:lnTo>
                  <a:pt x="408813" y="991616"/>
                </a:lnTo>
                <a:lnTo>
                  <a:pt x="398526" y="994283"/>
                </a:lnTo>
                <a:lnTo>
                  <a:pt x="3937" y="1214374"/>
                </a:lnTo>
                <a:lnTo>
                  <a:pt x="0" y="1220978"/>
                </a:lnTo>
                <a:lnTo>
                  <a:pt x="0" y="1293241"/>
                </a:lnTo>
                <a:lnTo>
                  <a:pt x="1511" y="1300988"/>
                </a:lnTo>
                <a:lnTo>
                  <a:pt x="5969" y="1307338"/>
                </a:lnTo>
                <a:lnTo>
                  <a:pt x="12319" y="1311656"/>
                </a:lnTo>
                <a:lnTo>
                  <a:pt x="20180" y="1313307"/>
                </a:lnTo>
                <a:lnTo>
                  <a:pt x="408305" y="1313307"/>
                </a:lnTo>
                <a:lnTo>
                  <a:pt x="416179" y="1311656"/>
                </a:lnTo>
                <a:lnTo>
                  <a:pt x="422656" y="1307338"/>
                </a:lnTo>
                <a:lnTo>
                  <a:pt x="426974" y="1300988"/>
                </a:lnTo>
                <a:lnTo>
                  <a:pt x="428498" y="1293241"/>
                </a:lnTo>
                <a:lnTo>
                  <a:pt x="428498" y="1011809"/>
                </a:lnTo>
                <a:close/>
              </a:path>
              <a:path w="428625" h="2800985">
                <a:moveTo>
                  <a:pt x="428498" y="516001"/>
                </a:moveTo>
                <a:lnTo>
                  <a:pt x="425704" y="505714"/>
                </a:lnTo>
                <a:lnTo>
                  <a:pt x="418592" y="498602"/>
                </a:lnTo>
                <a:lnTo>
                  <a:pt x="408813" y="495808"/>
                </a:lnTo>
                <a:lnTo>
                  <a:pt x="398526" y="498475"/>
                </a:lnTo>
                <a:lnTo>
                  <a:pt x="3937" y="718566"/>
                </a:lnTo>
                <a:lnTo>
                  <a:pt x="0" y="725297"/>
                </a:lnTo>
                <a:lnTo>
                  <a:pt x="0" y="797433"/>
                </a:lnTo>
                <a:lnTo>
                  <a:pt x="1511" y="805180"/>
                </a:lnTo>
                <a:lnTo>
                  <a:pt x="5969" y="811530"/>
                </a:lnTo>
                <a:lnTo>
                  <a:pt x="12319" y="815848"/>
                </a:lnTo>
                <a:lnTo>
                  <a:pt x="20180" y="817499"/>
                </a:lnTo>
                <a:lnTo>
                  <a:pt x="408305" y="817499"/>
                </a:lnTo>
                <a:lnTo>
                  <a:pt x="416179" y="815848"/>
                </a:lnTo>
                <a:lnTo>
                  <a:pt x="422656" y="811530"/>
                </a:lnTo>
                <a:lnTo>
                  <a:pt x="426974" y="805180"/>
                </a:lnTo>
                <a:lnTo>
                  <a:pt x="428498" y="797433"/>
                </a:lnTo>
                <a:lnTo>
                  <a:pt x="428498" y="516001"/>
                </a:lnTo>
                <a:close/>
              </a:path>
              <a:path w="428625" h="2800985">
                <a:moveTo>
                  <a:pt x="428498" y="20193"/>
                </a:moveTo>
                <a:lnTo>
                  <a:pt x="425704" y="9906"/>
                </a:lnTo>
                <a:lnTo>
                  <a:pt x="418592" y="2794"/>
                </a:lnTo>
                <a:lnTo>
                  <a:pt x="408813" y="0"/>
                </a:lnTo>
                <a:lnTo>
                  <a:pt x="398526" y="2667"/>
                </a:lnTo>
                <a:lnTo>
                  <a:pt x="3937" y="222758"/>
                </a:lnTo>
                <a:lnTo>
                  <a:pt x="0" y="229489"/>
                </a:lnTo>
                <a:lnTo>
                  <a:pt x="0" y="301625"/>
                </a:lnTo>
                <a:lnTo>
                  <a:pt x="1511" y="309372"/>
                </a:lnTo>
                <a:lnTo>
                  <a:pt x="5969" y="315722"/>
                </a:lnTo>
                <a:lnTo>
                  <a:pt x="12319" y="320040"/>
                </a:lnTo>
                <a:lnTo>
                  <a:pt x="20180" y="321691"/>
                </a:lnTo>
                <a:lnTo>
                  <a:pt x="408305" y="321691"/>
                </a:lnTo>
                <a:lnTo>
                  <a:pt x="416179" y="320040"/>
                </a:lnTo>
                <a:lnTo>
                  <a:pt x="422656" y="315722"/>
                </a:lnTo>
                <a:lnTo>
                  <a:pt x="426974" y="309372"/>
                </a:lnTo>
                <a:lnTo>
                  <a:pt x="428498" y="301625"/>
                </a:lnTo>
                <a:lnTo>
                  <a:pt x="428498" y="20193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102209" y="3710177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02209" y="4213098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08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02209" y="4704079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14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02209" y="5201158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15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02209" y="5697982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16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2209" y="6194552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17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92818" y="3699128"/>
            <a:ext cx="16198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Quiénes</a:t>
            </a:r>
            <a:r>
              <a:rPr sz="200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somos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92436" y="4195699"/>
            <a:ext cx="2317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Catálogo</a:t>
            </a:r>
            <a:r>
              <a:rPr sz="20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0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Servicios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92436" y="4692777"/>
            <a:ext cx="18694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Socio</a:t>
            </a:r>
            <a:r>
              <a:rPr sz="20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Estratégico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92436" y="5189601"/>
            <a:ext cx="8921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Clientes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92436" y="5686425"/>
            <a:ext cx="16427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Certificaciones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92436" y="6182690"/>
            <a:ext cx="27711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65" dirty="0">
                <a:solidFill>
                  <a:srgbClr val="FFFFFF"/>
                </a:solidFill>
                <a:latin typeface="Trebuchet MS"/>
                <a:cs typeface="Trebuchet MS"/>
              </a:rPr>
              <a:t>Información</a:t>
            </a:r>
            <a:r>
              <a:rPr sz="20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0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contactos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01200" y="4077842"/>
            <a:ext cx="3867150" cy="2924810"/>
          </a:xfrm>
          <a:custGeom>
            <a:avLst/>
            <a:gdLst/>
            <a:ahLst/>
            <a:cxnLst/>
            <a:rect l="l" t="t" r="r" b="b"/>
            <a:pathLst>
              <a:path w="3867150" h="2924809">
                <a:moveTo>
                  <a:pt x="3866642" y="2623185"/>
                </a:moveTo>
                <a:lnTo>
                  <a:pt x="3863848" y="2612898"/>
                </a:lnTo>
                <a:lnTo>
                  <a:pt x="3856736" y="2605913"/>
                </a:lnTo>
                <a:lnTo>
                  <a:pt x="3847084" y="2603119"/>
                </a:lnTo>
                <a:lnTo>
                  <a:pt x="3836670" y="2605659"/>
                </a:lnTo>
                <a:lnTo>
                  <a:pt x="3444113" y="2825750"/>
                </a:lnTo>
                <a:lnTo>
                  <a:pt x="3440303" y="2832354"/>
                </a:lnTo>
                <a:lnTo>
                  <a:pt x="3440303" y="2904617"/>
                </a:lnTo>
                <a:lnTo>
                  <a:pt x="3441827" y="2912364"/>
                </a:lnTo>
                <a:lnTo>
                  <a:pt x="3446132" y="2918714"/>
                </a:lnTo>
                <a:lnTo>
                  <a:pt x="3452482" y="2923032"/>
                </a:lnTo>
                <a:lnTo>
                  <a:pt x="3460369" y="2924683"/>
                </a:lnTo>
                <a:lnTo>
                  <a:pt x="3846576" y="2924683"/>
                </a:lnTo>
                <a:lnTo>
                  <a:pt x="3854323" y="2923032"/>
                </a:lnTo>
                <a:lnTo>
                  <a:pt x="3860673" y="2918714"/>
                </a:lnTo>
                <a:lnTo>
                  <a:pt x="3864991" y="2912364"/>
                </a:lnTo>
                <a:lnTo>
                  <a:pt x="3866642" y="2904617"/>
                </a:lnTo>
                <a:lnTo>
                  <a:pt x="3866642" y="2623185"/>
                </a:lnTo>
                <a:close/>
              </a:path>
              <a:path w="3867150" h="2924809">
                <a:moveTo>
                  <a:pt x="3866642" y="2008632"/>
                </a:moveTo>
                <a:lnTo>
                  <a:pt x="3860927" y="2003044"/>
                </a:lnTo>
                <a:lnTo>
                  <a:pt x="5588" y="2003044"/>
                </a:lnTo>
                <a:lnTo>
                  <a:pt x="0" y="2008632"/>
                </a:lnTo>
                <a:lnTo>
                  <a:pt x="0" y="2022475"/>
                </a:lnTo>
                <a:lnTo>
                  <a:pt x="5588" y="2028190"/>
                </a:lnTo>
                <a:lnTo>
                  <a:pt x="3860927" y="2028190"/>
                </a:lnTo>
                <a:lnTo>
                  <a:pt x="3866642" y="2022475"/>
                </a:lnTo>
                <a:lnTo>
                  <a:pt x="3866642" y="2008632"/>
                </a:lnTo>
                <a:close/>
              </a:path>
              <a:path w="3867150" h="2924809">
                <a:moveTo>
                  <a:pt x="3866642" y="1507871"/>
                </a:moveTo>
                <a:lnTo>
                  <a:pt x="3860927" y="1502283"/>
                </a:lnTo>
                <a:lnTo>
                  <a:pt x="5588" y="1502283"/>
                </a:lnTo>
                <a:lnTo>
                  <a:pt x="0" y="1507871"/>
                </a:lnTo>
                <a:lnTo>
                  <a:pt x="0" y="1521714"/>
                </a:lnTo>
                <a:lnTo>
                  <a:pt x="5588" y="1527429"/>
                </a:lnTo>
                <a:lnTo>
                  <a:pt x="3860927" y="1527429"/>
                </a:lnTo>
                <a:lnTo>
                  <a:pt x="3866642" y="1521714"/>
                </a:lnTo>
                <a:lnTo>
                  <a:pt x="3866642" y="1507871"/>
                </a:lnTo>
                <a:close/>
              </a:path>
              <a:path w="3867150" h="2924809">
                <a:moveTo>
                  <a:pt x="3866642" y="1007110"/>
                </a:moveTo>
                <a:lnTo>
                  <a:pt x="3860927" y="1001522"/>
                </a:lnTo>
                <a:lnTo>
                  <a:pt x="5588" y="1001522"/>
                </a:lnTo>
                <a:lnTo>
                  <a:pt x="0" y="1007110"/>
                </a:lnTo>
                <a:lnTo>
                  <a:pt x="0" y="1021080"/>
                </a:lnTo>
                <a:lnTo>
                  <a:pt x="5588" y="1026668"/>
                </a:lnTo>
                <a:lnTo>
                  <a:pt x="3860927" y="1026668"/>
                </a:lnTo>
                <a:lnTo>
                  <a:pt x="3866642" y="1021080"/>
                </a:lnTo>
                <a:lnTo>
                  <a:pt x="3866642" y="1007110"/>
                </a:lnTo>
                <a:close/>
              </a:path>
              <a:path w="3867150" h="2924809">
                <a:moveTo>
                  <a:pt x="3866642" y="506349"/>
                </a:moveTo>
                <a:lnTo>
                  <a:pt x="3860927" y="500761"/>
                </a:lnTo>
                <a:lnTo>
                  <a:pt x="5588" y="500761"/>
                </a:lnTo>
                <a:lnTo>
                  <a:pt x="0" y="506349"/>
                </a:lnTo>
                <a:lnTo>
                  <a:pt x="0" y="520319"/>
                </a:lnTo>
                <a:lnTo>
                  <a:pt x="5588" y="525907"/>
                </a:lnTo>
                <a:lnTo>
                  <a:pt x="3860927" y="525907"/>
                </a:lnTo>
                <a:lnTo>
                  <a:pt x="3866642" y="520319"/>
                </a:lnTo>
                <a:lnTo>
                  <a:pt x="3866642" y="506349"/>
                </a:lnTo>
                <a:close/>
              </a:path>
              <a:path w="3867150" h="2924809">
                <a:moveTo>
                  <a:pt x="3866642" y="5715"/>
                </a:moveTo>
                <a:lnTo>
                  <a:pt x="3860927" y="0"/>
                </a:lnTo>
                <a:lnTo>
                  <a:pt x="5588" y="0"/>
                </a:lnTo>
                <a:lnTo>
                  <a:pt x="0" y="5715"/>
                </a:lnTo>
                <a:lnTo>
                  <a:pt x="0" y="19558"/>
                </a:lnTo>
                <a:lnTo>
                  <a:pt x="5588" y="25146"/>
                </a:lnTo>
                <a:lnTo>
                  <a:pt x="3860927" y="25146"/>
                </a:lnTo>
                <a:lnTo>
                  <a:pt x="3866642" y="19558"/>
                </a:lnTo>
                <a:lnTo>
                  <a:pt x="3866642" y="5715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102209" y="6705092"/>
            <a:ext cx="2266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solidFill>
                  <a:srgbClr val="FFFFFF"/>
                </a:solidFill>
                <a:latin typeface="Trebuchet MS"/>
                <a:cs typeface="Trebuchet MS"/>
              </a:rPr>
              <a:t>18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92436" y="6694170"/>
            <a:ext cx="18542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Obras</a:t>
            </a:r>
            <a:r>
              <a:rPr sz="20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Realizadas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6336026"/>
            <a:ext cx="15259050" cy="4589145"/>
            <a:chOff x="0" y="6336026"/>
            <a:chExt cx="15259050" cy="4589145"/>
          </a:xfrm>
        </p:grpSpPr>
        <p:sp>
          <p:nvSpPr>
            <p:cNvPr id="24" name="object 24"/>
            <p:cNvSpPr/>
            <p:nvPr/>
          </p:nvSpPr>
          <p:spPr>
            <a:xfrm>
              <a:off x="9601200" y="6593205"/>
              <a:ext cx="3867150" cy="28575"/>
            </a:xfrm>
            <a:custGeom>
              <a:avLst/>
              <a:gdLst/>
              <a:ahLst/>
              <a:cxnLst/>
              <a:rect l="l" t="t" r="r" b="b"/>
              <a:pathLst>
                <a:path w="3867150" h="28575">
                  <a:moveTo>
                    <a:pt x="3860927" y="0"/>
                  </a:moveTo>
                  <a:lnTo>
                    <a:pt x="5588" y="0"/>
                  </a:lnTo>
                  <a:lnTo>
                    <a:pt x="0" y="6350"/>
                  </a:lnTo>
                  <a:lnTo>
                    <a:pt x="0" y="21971"/>
                  </a:lnTo>
                  <a:lnTo>
                    <a:pt x="5588" y="28321"/>
                  </a:lnTo>
                  <a:lnTo>
                    <a:pt x="3860927" y="28321"/>
                  </a:lnTo>
                  <a:lnTo>
                    <a:pt x="3866642" y="21971"/>
                  </a:lnTo>
                  <a:lnTo>
                    <a:pt x="3866642" y="6350"/>
                  </a:lnTo>
                  <a:lnTo>
                    <a:pt x="3860927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36026"/>
              <a:ext cx="7705724" cy="458914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1B3F652-E908-3331-379A-87ADD448C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1201A8F-D77D-C730-E529-DE7E61F65A63}"/>
              </a:ext>
            </a:extLst>
          </p:cNvPr>
          <p:cNvGrpSpPr/>
          <p:nvPr/>
        </p:nvGrpSpPr>
        <p:grpSpPr>
          <a:xfrm>
            <a:off x="561975" y="552577"/>
            <a:ext cx="14201775" cy="247650"/>
            <a:chOff x="561975" y="552577"/>
            <a:chExt cx="14201775" cy="24765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FAB09246-25AD-AC50-E1E4-E76856EE4244}"/>
                </a:ext>
              </a:extLst>
            </p:cNvPr>
            <p:cNvSpPr/>
            <p:nvPr/>
          </p:nvSpPr>
          <p:spPr>
            <a:xfrm>
              <a:off x="561975" y="55257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93A10C0-6310-8438-D005-4EB94BCD88E8}"/>
                </a:ext>
              </a:extLst>
            </p:cNvPr>
            <p:cNvSpPr/>
            <p:nvPr/>
          </p:nvSpPr>
          <p:spPr>
            <a:xfrm>
              <a:off x="561975" y="5525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9076A48A-BC2E-BAB9-C431-DCEE123EAE31}"/>
              </a:ext>
            </a:extLst>
          </p:cNvPr>
          <p:cNvSpPr txBox="1"/>
          <p:nvPr/>
        </p:nvSpPr>
        <p:spPr>
          <a:xfrm>
            <a:off x="750214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B94466B-3B80-F357-DF09-237BEF399C0E}"/>
              </a:ext>
            </a:extLst>
          </p:cNvPr>
          <p:cNvSpPr txBox="1"/>
          <p:nvPr/>
        </p:nvSpPr>
        <p:spPr>
          <a:xfrm>
            <a:off x="6800850" y="551180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A67D3A9-DEFC-5D8F-4A13-ABFFC59E5723}"/>
              </a:ext>
            </a:extLst>
          </p:cNvPr>
          <p:cNvSpPr/>
          <p:nvPr/>
        </p:nvSpPr>
        <p:spPr>
          <a:xfrm>
            <a:off x="8115300" y="5525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3B7B8C0-0D4C-C5B0-6036-E1472E0C1730}"/>
              </a:ext>
            </a:extLst>
          </p:cNvPr>
          <p:cNvSpPr txBox="1"/>
          <p:nvPr/>
        </p:nvSpPr>
        <p:spPr>
          <a:xfrm>
            <a:off x="8315706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8CB9643F-07F3-0C71-F528-C4FCC73D5C46}"/>
              </a:ext>
            </a:extLst>
          </p:cNvPr>
          <p:cNvSpPr/>
          <p:nvPr/>
        </p:nvSpPr>
        <p:spPr>
          <a:xfrm>
            <a:off x="14135100" y="55257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02C9541D-B4F2-EF20-8173-1A682D9C0DCA}"/>
              </a:ext>
            </a:extLst>
          </p:cNvPr>
          <p:cNvGrpSpPr/>
          <p:nvPr/>
        </p:nvGrpSpPr>
        <p:grpSpPr>
          <a:xfrm>
            <a:off x="823975" y="1773428"/>
            <a:ext cx="3329304" cy="2078989"/>
            <a:chOff x="823975" y="1773428"/>
            <a:chExt cx="3329304" cy="2078989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02F7B05-1007-72AC-D0B5-7B034773A54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750" y="3211753"/>
              <a:ext cx="1595374" cy="640410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35B5FE58-E526-96C4-9547-E372C0258D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975" y="1773428"/>
              <a:ext cx="3328924" cy="1438275"/>
            </a:xfrm>
            <a:prstGeom prst="rect">
              <a:avLst/>
            </a:prstGeom>
          </p:spPr>
        </p:pic>
      </p:grpSp>
      <p:sp>
        <p:nvSpPr>
          <p:cNvPr id="6" name="AutoShape 2">
            <a:extLst>
              <a:ext uri="{FF2B5EF4-FFF2-40B4-BE49-F238E27FC236}">
                <a16:creationId xmlns:a16="http://schemas.microsoft.com/office/drawing/2014/main" id="{137F5E6C-111E-8A3D-918E-170BEC667B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4750" y="5314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EBA7C1-DCE9-11FF-4E17-CF7677BC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183" y="5086350"/>
            <a:ext cx="3810000" cy="509913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02C1B00-5F06-CAEB-69EF-A0C1C8986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32" y="4857750"/>
            <a:ext cx="3650336" cy="490061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BC54BF2-65B3-A136-64EC-034E157E9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350" y="2190749"/>
            <a:ext cx="5996051" cy="79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3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F43B25-B82D-BCF6-1BB6-CEB3A25D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E2C1757-BEEC-C1B8-48D7-313A9282A2A9}"/>
              </a:ext>
            </a:extLst>
          </p:cNvPr>
          <p:cNvGrpSpPr/>
          <p:nvPr/>
        </p:nvGrpSpPr>
        <p:grpSpPr>
          <a:xfrm>
            <a:off x="561975" y="552577"/>
            <a:ext cx="14201775" cy="247650"/>
            <a:chOff x="561975" y="552577"/>
            <a:chExt cx="14201775" cy="24765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BAA333F6-C281-5C32-0365-B8FA8B279FBC}"/>
                </a:ext>
              </a:extLst>
            </p:cNvPr>
            <p:cNvSpPr/>
            <p:nvPr/>
          </p:nvSpPr>
          <p:spPr>
            <a:xfrm>
              <a:off x="561975" y="55257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D5EA2E4-B316-3C15-5A77-78FA7CC46C63}"/>
                </a:ext>
              </a:extLst>
            </p:cNvPr>
            <p:cNvSpPr/>
            <p:nvPr/>
          </p:nvSpPr>
          <p:spPr>
            <a:xfrm>
              <a:off x="561975" y="5525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0AB31F4B-05A5-7249-B6EF-BCCD6F7C93C3}"/>
              </a:ext>
            </a:extLst>
          </p:cNvPr>
          <p:cNvSpPr txBox="1"/>
          <p:nvPr/>
        </p:nvSpPr>
        <p:spPr>
          <a:xfrm>
            <a:off x="750214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B0665A5-5689-74A8-F14B-7D47380AEEB4}"/>
              </a:ext>
            </a:extLst>
          </p:cNvPr>
          <p:cNvSpPr txBox="1"/>
          <p:nvPr/>
        </p:nvSpPr>
        <p:spPr>
          <a:xfrm>
            <a:off x="6800850" y="551180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FA576EE-13D4-EE3F-3A69-AA7B2278C4A1}"/>
              </a:ext>
            </a:extLst>
          </p:cNvPr>
          <p:cNvSpPr/>
          <p:nvPr/>
        </p:nvSpPr>
        <p:spPr>
          <a:xfrm>
            <a:off x="8115300" y="5525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7C59CAB-AC8D-524D-CA7D-3716D2A373E3}"/>
              </a:ext>
            </a:extLst>
          </p:cNvPr>
          <p:cNvSpPr txBox="1"/>
          <p:nvPr/>
        </p:nvSpPr>
        <p:spPr>
          <a:xfrm>
            <a:off x="8315706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E978B0E-8D97-501C-AC45-0522DD9843A9}"/>
              </a:ext>
            </a:extLst>
          </p:cNvPr>
          <p:cNvSpPr/>
          <p:nvPr/>
        </p:nvSpPr>
        <p:spPr>
          <a:xfrm>
            <a:off x="14135100" y="55257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41F3E4B7-55CF-2674-5969-00906670EB6E}"/>
              </a:ext>
            </a:extLst>
          </p:cNvPr>
          <p:cNvGrpSpPr/>
          <p:nvPr/>
        </p:nvGrpSpPr>
        <p:grpSpPr>
          <a:xfrm>
            <a:off x="823975" y="1773428"/>
            <a:ext cx="3329304" cy="2078989"/>
            <a:chOff x="823975" y="1773428"/>
            <a:chExt cx="3329304" cy="2078989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2F78ED88-CEB4-4C46-06CA-9DC600D7C70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750" y="3211753"/>
              <a:ext cx="1595374" cy="640410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5BDF7626-248B-1E87-F43D-4BD30A40BE3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975" y="1773428"/>
              <a:ext cx="3328924" cy="1438275"/>
            </a:xfrm>
            <a:prstGeom prst="rect">
              <a:avLst/>
            </a:prstGeom>
          </p:spPr>
        </p:pic>
      </p:grpSp>
      <p:sp>
        <p:nvSpPr>
          <p:cNvPr id="6" name="AutoShape 2">
            <a:extLst>
              <a:ext uri="{FF2B5EF4-FFF2-40B4-BE49-F238E27FC236}">
                <a16:creationId xmlns:a16="http://schemas.microsoft.com/office/drawing/2014/main" id="{D84179C5-464D-6C6A-C541-9CB1151256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4750" y="5314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AE703143-C121-7E1A-BE16-2EF67D7CEA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7150" y="5467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92C51CA-CE54-BCA2-8D86-C82F84A5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40" y="1674071"/>
            <a:ext cx="6400799" cy="870805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8B27734-B44A-DF52-E60C-E96EA7CAA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0" y="4184904"/>
            <a:ext cx="6400800" cy="61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6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29411F6-6D4D-CCD2-F477-58E3D7D47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547E409-8F76-5882-7D7B-778C17F3F284}"/>
              </a:ext>
            </a:extLst>
          </p:cNvPr>
          <p:cNvGrpSpPr/>
          <p:nvPr/>
        </p:nvGrpSpPr>
        <p:grpSpPr>
          <a:xfrm>
            <a:off x="561975" y="552577"/>
            <a:ext cx="14201775" cy="247650"/>
            <a:chOff x="561975" y="552577"/>
            <a:chExt cx="14201775" cy="24765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D2AD9C99-BD4C-C05B-BBCC-51D109A6C7C2}"/>
                </a:ext>
              </a:extLst>
            </p:cNvPr>
            <p:cNvSpPr/>
            <p:nvPr/>
          </p:nvSpPr>
          <p:spPr>
            <a:xfrm>
              <a:off x="561975" y="55257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4A417EE-E38F-3693-88B8-C5E074BD7B44}"/>
                </a:ext>
              </a:extLst>
            </p:cNvPr>
            <p:cNvSpPr/>
            <p:nvPr/>
          </p:nvSpPr>
          <p:spPr>
            <a:xfrm>
              <a:off x="561975" y="5525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33D5DB07-E50C-0311-F3D3-E64FA985FD2A}"/>
              </a:ext>
            </a:extLst>
          </p:cNvPr>
          <p:cNvSpPr txBox="1"/>
          <p:nvPr/>
        </p:nvSpPr>
        <p:spPr>
          <a:xfrm>
            <a:off x="750214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125A03D-8016-57CF-DE4E-3EC0BAEE8477}"/>
              </a:ext>
            </a:extLst>
          </p:cNvPr>
          <p:cNvSpPr txBox="1"/>
          <p:nvPr/>
        </p:nvSpPr>
        <p:spPr>
          <a:xfrm>
            <a:off x="6800850" y="551180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FA4C28D-E131-AED5-D086-9255DBC61E1A}"/>
              </a:ext>
            </a:extLst>
          </p:cNvPr>
          <p:cNvSpPr/>
          <p:nvPr/>
        </p:nvSpPr>
        <p:spPr>
          <a:xfrm>
            <a:off x="8115300" y="5525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D7739D1-5D07-DBC4-F36A-8CEF1528190E}"/>
              </a:ext>
            </a:extLst>
          </p:cNvPr>
          <p:cNvSpPr txBox="1"/>
          <p:nvPr/>
        </p:nvSpPr>
        <p:spPr>
          <a:xfrm>
            <a:off x="8315706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01DFB67-EAA0-DE3E-4096-701EC5165FD0}"/>
              </a:ext>
            </a:extLst>
          </p:cNvPr>
          <p:cNvSpPr/>
          <p:nvPr/>
        </p:nvSpPr>
        <p:spPr>
          <a:xfrm>
            <a:off x="14135100" y="55257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3B2CD955-F356-17D3-AA28-8A19876EBD2F}"/>
              </a:ext>
            </a:extLst>
          </p:cNvPr>
          <p:cNvGrpSpPr/>
          <p:nvPr/>
        </p:nvGrpSpPr>
        <p:grpSpPr>
          <a:xfrm>
            <a:off x="823975" y="1773428"/>
            <a:ext cx="3329304" cy="2078989"/>
            <a:chOff x="823975" y="1773428"/>
            <a:chExt cx="3329304" cy="2078989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E00DFC41-E01B-A54B-4585-DAB6556A8E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750" y="3211753"/>
              <a:ext cx="1595374" cy="640410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B74C27C7-216F-BDBA-CBCC-F4E4F6DAE99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975" y="1773428"/>
              <a:ext cx="3328924" cy="1438275"/>
            </a:xfrm>
            <a:prstGeom prst="rect">
              <a:avLst/>
            </a:prstGeom>
          </p:spPr>
        </p:pic>
      </p:grpSp>
      <p:sp>
        <p:nvSpPr>
          <p:cNvPr id="6" name="AutoShape 2">
            <a:extLst>
              <a:ext uri="{FF2B5EF4-FFF2-40B4-BE49-F238E27FC236}">
                <a16:creationId xmlns:a16="http://schemas.microsoft.com/office/drawing/2014/main" id="{628C35D0-E683-9491-03AD-5838A2828B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4750" y="5314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1D602BE4-5E15-ABE0-CB89-17EB77DB06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7150" y="5467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5F02E5-F1DE-BEA1-180A-7AEB6542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0" y="2177923"/>
            <a:ext cx="6648450" cy="82042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BEFC70-3F01-B79F-6B6C-43D290CE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3879723"/>
            <a:ext cx="6477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2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1975" y="571627"/>
            <a:ext cx="14211300" cy="247650"/>
            <a:chOff x="561975" y="571627"/>
            <a:chExt cx="14211300" cy="247650"/>
          </a:xfrm>
        </p:grpSpPr>
        <p:sp>
          <p:nvSpPr>
            <p:cNvPr id="3" name="object 3"/>
            <p:cNvSpPr/>
            <p:nvPr/>
          </p:nvSpPr>
          <p:spPr>
            <a:xfrm>
              <a:off x="561975" y="571627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1975" y="571627"/>
              <a:ext cx="1885950" cy="247650"/>
            </a:xfrm>
            <a:custGeom>
              <a:avLst/>
              <a:gdLst/>
              <a:ahLst/>
              <a:cxnLst/>
              <a:rect l="l" t="t" r="r" b="b"/>
              <a:pathLst>
                <a:path w="1885950" h="247650">
                  <a:moveTo>
                    <a:pt x="1823339" y="0"/>
                  </a:moveTo>
                  <a:lnTo>
                    <a:pt x="62344" y="0"/>
                  </a:lnTo>
                  <a:lnTo>
                    <a:pt x="38087" y="4825"/>
                  </a:lnTo>
                  <a:lnTo>
                    <a:pt x="18262" y="18033"/>
                  </a:lnTo>
                  <a:lnTo>
                    <a:pt x="4902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902" y="209550"/>
                  </a:lnTo>
                  <a:lnTo>
                    <a:pt x="18262" y="229107"/>
                  </a:lnTo>
                  <a:lnTo>
                    <a:pt x="38087" y="242316"/>
                  </a:lnTo>
                  <a:lnTo>
                    <a:pt x="62344" y="247142"/>
                  </a:lnTo>
                  <a:lnTo>
                    <a:pt x="1823339" y="247142"/>
                  </a:lnTo>
                  <a:lnTo>
                    <a:pt x="1847595" y="242316"/>
                  </a:lnTo>
                  <a:lnTo>
                    <a:pt x="1867408" y="229107"/>
                  </a:lnTo>
                  <a:lnTo>
                    <a:pt x="1880743" y="209550"/>
                  </a:lnTo>
                  <a:lnTo>
                    <a:pt x="1885695" y="185547"/>
                  </a:lnTo>
                  <a:lnTo>
                    <a:pt x="1885695" y="61595"/>
                  </a:lnTo>
                  <a:lnTo>
                    <a:pt x="1880743" y="37719"/>
                  </a:lnTo>
                  <a:lnTo>
                    <a:pt x="1867408" y="18033"/>
                  </a:lnTo>
                  <a:lnTo>
                    <a:pt x="1847595" y="4825"/>
                  </a:lnTo>
                  <a:lnTo>
                    <a:pt x="1823339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8139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08723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48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24825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23580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74748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49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19762" y="924241"/>
            <a:ext cx="6419850" cy="3868420"/>
            <a:chOff x="5219762" y="924241"/>
            <a:chExt cx="6419850" cy="3868420"/>
          </a:xfrm>
        </p:grpSpPr>
        <p:sp>
          <p:nvSpPr>
            <p:cNvPr id="13" name="object 13"/>
            <p:cNvSpPr/>
            <p:nvPr/>
          </p:nvSpPr>
          <p:spPr>
            <a:xfrm>
              <a:off x="5224525" y="929005"/>
              <a:ext cx="6410325" cy="3858895"/>
            </a:xfrm>
            <a:custGeom>
              <a:avLst/>
              <a:gdLst/>
              <a:ahLst/>
              <a:cxnLst/>
              <a:rect l="l" t="t" r="r" b="b"/>
              <a:pathLst>
                <a:path w="6410325" h="3858895">
                  <a:moveTo>
                    <a:pt x="0" y="3858514"/>
                  </a:moveTo>
                  <a:lnTo>
                    <a:pt x="6410198" y="3858514"/>
                  </a:lnTo>
                  <a:lnTo>
                    <a:pt x="6410198" y="0"/>
                  </a:lnTo>
                  <a:lnTo>
                    <a:pt x="0" y="0"/>
                  </a:lnTo>
                  <a:lnTo>
                    <a:pt x="0" y="3858514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00" y="1019556"/>
              <a:ext cx="3476625" cy="36967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199" y="1019556"/>
              <a:ext cx="2581275" cy="368719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934387" y="5211761"/>
            <a:ext cx="7324725" cy="5678170"/>
            <a:chOff x="7934387" y="5211761"/>
            <a:chExt cx="7324725" cy="5678170"/>
          </a:xfrm>
        </p:grpSpPr>
        <p:sp>
          <p:nvSpPr>
            <p:cNvPr id="17" name="object 17"/>
            <p:cNvSpPr/>
            <p:nvPr/>
          </p:nvSpPr>
          <p:spPr>
            <a:xfrm>
              <a:off x="7939151" y="5216525"/>
              <a:ext cx="6400800" cy="3830320"/>
            </a:xfrm>
            <a:custGeom>
              <a:avLst/>
              <a:gdLst/>
              <a:ahLst/>
              <a:cxnLst/>
              <a:rect l="l" t="t" r="r" b="b"/>
              <a:pathLst>
                <a:path w="6400800" h="3830320">
                  <a:moveTo>
                    <a:pt x="0" y="3829939"/>
                  </a:moveTo>
                  <a:lnTo>
                    <a:pt x="6400672" y="3829939"/>
                  </a:lnTo>
                  <a:lnTo>
                    <a:pt x="6400672" y="0"/>
                  </a:lnTo>
                  <a:lnTo>
                    <a:pt x="0" y="0"/>
                  </a:lnTo>
                  <a:lnTo>
                    <a:pt x="0" y="3829939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6250" y="5325999"/>
              <a:ext cx="2533650" cy="36014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68025" y="5583301"/>
              <a:ext cx="3305175" cy="299173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85725" y="5154549"/>
            <a:ext cx="7581900" cy="5450205"/>
            <a:chOff x="85725" y="5154549"/>
            <a:chExt cx="7581900" cy="545020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250" y="6497980"/>
              <a:ext cx="7572375" cy="41064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5725" y="5154549"/>
              <a:ext cx="1162050" cy="2362835"/>
            </a:xfrm>
            <a:custGeom>
              <a:avLst/>
              <a:gdLst/>
              <a:ahLst/>
              <a:cxnLst/>
              <a:rect l="l" t="t" r="r" b="b"/>
              <a:pathLst>
                <a:path w="1162050" h="2362834">
                  <a:moveTo>
                    <a:pt x="50025" y="0"/>
                  </a:moveTo>
                  <a:lnTo>
                    <a:pt x="0" y="0"/>
                  </a:lnTo>
                  <a:lnTo>
                    <a:pt x="0" y="2362327"/>
                  </a:lnTo>
                  <a:lnTo>
                    <a:pt x="705446" y="2362327"/>
                  </a:lnTo>
                  <a:lnTo>
                    <a:pt x="761136" y="2359914"/>
                  </a:lnTo>
                  <a:lnTo>
                    <a:pt x="814539" y="2352929"/>
                  </a:lnTo>
                  <a:lnTo>
                    <a:pt x="865339" y="2341499"/>
                  </a:lnTo>
                  <a:lnTo>
                    <a:pt x="913231" y="2326004"/>
                  </a:lnTo>
                  <a:lnTo>
                    <a:pt x="957884" y="2306828"/>
                  </a:lnTo>
                  <a:lnTo>
                    <a:pt x="998982" y="2284349"/>
                  </a:lnTo>
                  <a:lnTo>
                    <a:pt x="1036205" y="2258567"/>
                  </a:lnTo>
                  <a:lnTo>
                    <a:pt x="1069238" y="2230119"/>
                  </a:lnTo>
                  <a:lnTo>
                    <a:pt x="1097762" y="2199131"/>
                  </a:lnTo>
                  <a:lnTo>
                    <a:pt x="1121473" y="2165984"/>
                  </a:lnTo>
                  <a:lnTo>
                    <a:pt x="1140028" y="2130932"/>
                  </a:lnTo>
                  <a:lnTo>
                    <a:pt x="1153121" y="2094356"/>
                  </a:lnTo>
                  <a:lnTo>
                    <a:pt x="1160437" y="2056510"/>
                  </a:lnTo>
                  <a:lnTo>
                    <a:pt x="1161656" y="2017649"/>
                  </a:lnTo>
                  <a:lnTo>
                    <a:pt x="1156449" y="1978152"/>
                  </a:lnTo>
                  <a:lnTo>
                    <a:pt x="1144524" y="1938401"/>
                  </a:lnTo>
                  <a:lnTo>
                    <a:pt x="489102" y="242824"/>
                  </a:lnTo>
                  <a:lnTo>
                    <a:pt x="470966" y="204724"/>
                  </a:lnTo>
                  <a:lnTo>
                    <a:pt x="447128" y="169163"/>
                  </a:lnTo>
                  <a:lnTo>
                    <a:pt x="418058" y="136270"/>
                  </a:lnTo>
                  <a:lnTo>
                    <a:pt x="384175" y="106425"/>
                  </a:lnTo>
                  <a:lnTo>
                    <a:pt x="345935" y="79628"/>
                  </a:lnTo>
                  <a:lnTo>
                    <a:pt x="303796" y="56387"/>
                  </a:lnTo>
                  <a:lnTo>
                    <a:pt x="258178" y="36702"/>
                  </a:lnTo>
                  <a:lnTo>
                    <a:pt x="209550" y="20954"/>
                  </a:lnTo>
                  <a:lnTo>
                    <a:pt x="158356" y="9525"/>
                  </a:lnTo>
                  <a:lnTo>
                    <a:pt x="105029" y="2412"/>
                  </a:lnTo>
                  <a:lnTo>
                    <a:pt x="5002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5552" y="2114174"/>
            <a:ext cx="2307330" cy="13471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025" y="552577"/>
            <a:ext cx="14211300" cy="247650"/>
            <a:chOff x="581025" y="552577"/>
            <a:chExt cx="14211300" cy="247650"/>
          </a:xfrm>
        </p:grpSpPr>
        <p:sp>
          <p:nvSpPr>
            <p:cNvPr id="3" name="object 3"/>
            <p:cNvSpPr/>
            <p:nvPr/>
          </p:nvSpPr>
          <p:spPr>
            <a:xfrm>
              <a:off x="581025" y="552577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025" y="5525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3074" y="55118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91300" y="55257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3875" y="5525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38819" y="551180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54150" y="55257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3" y="0"/>
                </a:moveTo>
                <a:lnTo>
                  <a:pt x="62484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3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3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4" y="247142"/>
                </a:lnTo>
                <a:lnTo>
                  <a:pt x="575563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4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4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3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550" y="2496058"/>
            <a:ext cx="4419600" cy="1072006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0975" y="1124266"/>
            <a:ext cx="15078075" cy="9765665"/>
            <a:chOff x="180975" y="1124266"/>
            <a:chExt cx="15078075" cy="976566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" y="6335903"/>
              <a:ext cx="7657719" cy="37158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0975" y="4640072"/>
              <a:ext cx="1171575" cy="2353310"/>
            </a:xfrm>
            <a:custGeom>
              <a:avLst/>
              <a:gdLst/>
              <a:ahLst/>
              <a:cxnLst/>
              <a:rect l="l" t="t" r="r" b="b"/>
              <a:pathLst>
                <a:path w="1171575" h="2353309">
                  <a:moveTo>
                    <a:pt x="64846" y="0"/>
                  </a:moveTo>
                  <a:lnTo>
                    <a:pt x="0" y="0"/>
                  </a:lnTo>
                  <a:lnTo>
                    <a:pt x="0" y="2352802"/>
                  </a:lnTo>
                  <a:lnTo>
                    <a:pt x="717054" y="2352802"/>
                  </a:lnTo>
                  <a:lnTo>
                    <a:pt x="772477" y="2350389"/>
                  </a:lnTo>
                  <a:lnTo>
                    <a:pt x="825614" y="2343404"/>
                  </a:lnTo>
                  <a:lnTo>
                    <a:pt x="876172" y="2331974"/>
                  </a:lnTo>
                  <a:lnTo>
                    <a:pt x="923823" y="2316607"/>
                  </a:lnTo>
                  <a:lnTo>
                    <a:pt x="968260" y="2297557"/>
                  </a:lnTo>
                  <a:lnTo>
                    <a:pt x="1009154" y="2275078"/>
                  </a:lnTo>
                  <a:lnTo>
                    <a:pt x="1046200" y="2249424"/>
                  </a:lnTo>
                  <a:lnTo>
                    <a:pt x="1079068" y="2221103"/>
                  </a:lnTo>
                  <a:lnTo>
                    <a:pt x="1107440" y="2190242"/>
                  </a:lnTo>
                  <a:lnTo>
                    <a:pt x="1131062" y="2157222"/>
                  </a:lnTo>
                  <a:lnTo>
                    <a:pt x="1149477" y="2122297"/>
                  </a:lnTo>
                  <a:lnTo>
                    <a:pt x="1162558" y="2085848"/>
                  </a:lnTo>
                  <a:lnTo>
                    <a:pt x="1169797" y="2048129"/>
                  </a:lnTo>
                  <a:lnTo>
                    <a:pt x="1171067" y="2009521"/>
                  </a:lnTo>
                  <a:lnTo>
                    <a:pt x="1165860" y="1970151"/>
                  </a:lnTo>
                  <a:lnTo>
                    <a:pt x="1153922" y="1930527"/>
                  </a:lnTo>
                  <a:lnTo>
                    <a:pt x="501777" y="241808"/>
                  </a:lnTo>
                  <a:lnTo>
                    <a:pt x="483730" y="203962"/>
                  </a:lnTo>
                  <a:lnTo>
                    <a:pt x="460006" y="168529"/>
                  </a:lnTo>
                  <a:lnTo>
                    <a:pt x="431076" y="135762"/>
                  </a:lnTo>
                  <a:lnTo>
                    <a:pt x="397357" y="105918"/>
                  </a:lnTo>
                  <a:lnTo>
                    <a:pt x="359308" y="79248"/>
                  </a:lnTo>
                  <a:lnTo>
                    <a:pt x="317373" y="56134"/>
                  </a:lnTo>
                  <a:lnTo>
                    <a:pt x="271983" y="36576"/>
                  </a:lnTo>
                  <a:lnTo>
                    <a:pt x="223596" y="20955"/>
                  </a:lnTo>
                  <a:lnTo>
                    <a:pt x="172643" y="9398"/>
                  </a:lnTo>
                  <a:lnTo>
                    <a:pt x="119583" y="2412"/>
                  </a:lnTo>
                  <a:lnTo>
                    <a:pt x="64846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81826" y="1129030"/>
              <a:ext cx="6486525" cy="3706495"/>
            </a:xfrm>
            <a:custGeom>
              <a:avLst/>
              <a:gdLst/>
              <a:ahLst/>
              <a:cxnLst/>
              <a:rect l="l" t="t" r="r" b="b"/>
              <a:pathLst>
                <a:path w="6486525" h="3706495">
                  <a:moveTo>
                    <a:pt x="0" y="3706114"/>
                  </a:moveTo>
                  <a:lnTo>
                    <a:pt x="6486398" y="3706114"/>
                  </a:lnTo>
                  <a:lnTo>
                    <a:pt x="6486398" y="0"/>
                  </a:lnTo>
                  <a:lnTo>
                    <a:pt x="0" y="0"/>
                  </a:lnTo>
                  <a:lnTo>
                    <a:pt x="0" y="3706114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5225" y="1219581"/>
              <a:ext cx="4610100" cy="35062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39176" y="4978273"/>
              <a:ext cx="6334125" cy="3696970"/>
            </a:xfrm>
            <a:custGeom>
              <a:avLst/>
              <a:gdLst/>
              <a:ahLst/>
              <a:cxnLst/>
              <a:rect l="l" t="t" r="r" b="b"/>
              <a:pathLst>
                <a:path w="6334125" h="3696970">
                  <a:moveTo>
                    <a:pt x="0" y="3696588"/>
                  </a:moveTo>
                  <a:lnTo>
                    <a:pt x="6333997" y="3696588"/>
                  </a:lnTo>
                  <a:lnTo>
                    <a:pt x="6333997" y="0"/>
                  </a:lnTo>
                  <a:lnTo>
                    <a:pt x="0" y="0"/>
                  </a:lnTo>
                  <a:lnTo>
                    <a:pt x="0" y="3696588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0100" y="5583301"/>
              <a:ext cx="3581400" cy="21628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72950" y="5040249"/>
              <a:ext cx="2066925" cy="3572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025" y="600202"/>
            <a:ext cx="14211300" cy="247650"/>
            <a:chOff x="581025" y="600202"/>
            <a:chExt cx="14211300" cy="247650"/>
          </a:xfrm>
        </p:grpSpPr>
        <p:sp>
          <p:nvSpPr>
            <p:cNvPr id="3" name="object 3"/>
            <p:cNvSpPr/>
            <p:nvPr/>
          </p:nvSpPr>
          <p:spPr>
            <a:xfrm>
              <a:off x="581025" y="600202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025" y="600202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3074" y="602107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91300" y="600202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3875" y="600202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38819" y="602107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54150" y="600202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3" y="0"/>
                </a:moveTo>
                <a:lnTo>
                  <a:pt x="62484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3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3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4" y="247142"/>
                </a:lnTo>
                <a:lnTo>
                  <a:pt x="575563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4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4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3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372537" y="1867470"/>
            <a:ext cx="6200775" cy="3582670"/>
            <a:chOff x="8372537" y="1867470"/>
            <a:chExt cx="6200775" cy="3582670"/>
          </a:xfrm>
        </p:grpSpPr>
        <p:sp>
          <p:nvSpPr>
            <p:cNvPr id="13" name="object 13"/>
            <p:cNvSpPr/>
            <p:nvPr/>
          </p:nvSpPr>
          <p:spPr>
            <a:xfrm>
              <a:off x="8377301" y="1872234"/>
              <a:ext cx="6191250" cy="3573145"/>
            </a:xfrm>
            <a:custGeom>
              <a:avLst/>
              <a:gdLst/>
              <a:ahLst/>
              <a:cxnLst/>
              <a:rect l="l" t="t" r="r" b="b"/>
              <a:pathLst>
                <a:path w="6191250" h="3573145">
                  <a:moveTo>
                    <a:pt x="0" y="3572763"/>
                  </a:moveTo>
                  <a:lnTo>
                    <a:pt x="6191122" y="3572763"/>
                  </a:lnTo>
                  <a:lnTo>
                    <a:pt x="6191122" y="0"/>
                  </a:lnTo>
                  <a:lnTo>
                    <a:pt x="0" y="0"/>
                  </a:lnTo>
                  <a:lnTo>
                    <a:pt x="0" y="3572763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9125" y="2076958"/>
              <a:ext cx="1838325" cy="33347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9175" y="2077085"/>
              <a:ext cx="3067050" cy="321081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372537" y="6269252"/>
            <a:ext cx="6886575" cy="4620895"/>
            <a:chOff x="8372537" y="6269252"/>
            <a:chExt cx="6886575" cy="4620895"/>
          </a:xfrm>
        </p:grpSpPr>
        <p:sp>
          <p:nvSpPr>
            <p:cNvPr id="17" name="object 17"/>
            <p:cNvSpPr/>
            <p:nvPr/>
          </p:nvSpPr>
          <p:spPr>
            <a:xfrm>
              <a:off x="8377301" y="6274016"/>
              <a:ext cx="6191250" cy="3573145"/>
            </a:xfrm>
            <a:custGeom>
              <a:avLst/>
              <a:gdLst/>
              <a:ahLst/>
              <a:cxnLst/>
              <a:rect l="l" t="t" r="r" b="b"/>
              <a:pathLst>
                <a:path w="6191250" h="3573145">
                  <a:moveTo>
                    <a:pt x="0" y="3572764"/>
                  </a:moveTo>
                  <a:lnTo>
                    <a:pt x="6191122" y="3572764"/>
                  </a:lnTo>
                  <a:lnTo>
                    <a:pt x="6191122" y="0"/>
                  </a:lnTo>
                  <a:lnTo>
                    <a:pt x="0" y="0"/>
                  </a:lnTo>
                  <a:lnTo>
                    <a:pt x="0" y="3572764"/>
                  </a:lnTo>
                  <a:close/>
                </a:path>
              </a:pathLst>
            </a:custGeom>
            <a:ln w="9527">
              <a:solidFill>
                <a:srgbClr val="20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20200" y="6393078"/>
              <a:ext cx="4419600" cy="330619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377301" y="1595882"/>
            <a:ext cx="6191250" cy="229235"/>
          </a:xfrm>
          <a:prstGeom prst="rect">
            <a:avLst/>
          </a:prstGeom>
          <a:ln w="9527">
            <a:solidFill>
              <a:srgbClr val="201F1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53975" algn="ctr">
              <a:lnSpc>
                <a:spcPts val="1460"/>
              </a:lnSpc>
            </a:pPr>
            <a:r>
              <a:rPr sz="1400" spc="-60" dirty="0">
                <a:solidFill>
                  <a:srgbClr val="201F1F"/>
                </a:solidFill>
                <a:latin typeface="Trebuchet MS"/>
                <a:cs typeface="Trebuchet MS"/>
              </a:rPr>
              <a:t>REPORTE</a:t>
            </a:r>
            <a:r>
              <a:rPr sz="1400" spc="-175" dirty="0">
                <a:solidFill>
                  <a:srgbClr val="201F1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01F1F"/>
                </a:solidFill>
                <a:latin typeface="Trebuchet MS"/>
                <a:cs typeface="Trebuchet MS"/>
              </a:rPr>
              <a:t>FOTOGRAFICO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5383149"/>
            <a:ext cx="7677150" cy="5542280"/>
            <a:chOff x="0" y="5383149"/>
            <a:chExt cx="7677150" cy="554228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5" y="7236456"/>
              <a:ext cx="7667624" cy="36887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5383149"/>
              <a:ext cx="1057275" cy="2124710"/>
            </a:xfrm>
            <a:custGeom>
              <a:avLst/>
              <a:gdLst/>
              <a:ahLst/>
              <a:cxnLst/>
              <a:rect l="l" t="t" r="r" b="b"/>
              <a:pathLst>
                <a:path w="1057275" h="2124709">
                  <a:moveTo>
                    <a:pt x="57588" y="0"/>
                  </a:moveTo>
                  <a:lnTo>
                    <a:pt x="0" y="0"/>
                  </a:lnTo>
                  <a:lnTo>
                    <a:pt x="0" y="2124709"/>
                  </a:lnTo>
                  <a:lnTo>
                    <a:pt x="646696" y="2124709"/>
                  </a:lnTo>
                  <a:lnTo>
                    <a:pt x="700024" y="2122169"/>
                  </a:lnTo>
                  <a:lnTo>
                    <a:pt x="750989" y="2115057"/>
                  </a:lnTo>
                  <a:lnTo>
                    <a:pt x="799249" y="2103374"/>
                  </a:lnTo>
                  <a:lnTo>
                    <a:pt x="844461" y="2087752"/>
                  </a:lnTo>
                  <a:lnTo>
                    <a:pt x="886282" y="2068321"/>
                  </a:lnTo>
                  <a:lnTo>
                    <a:pt x="924344" y="2045589"/>
                  </a:lnTo>
                  <a:lnTo>
                    <a:pt x="958329" y="2019680"/>
                  </a:lnTo>
                  <a:lnTo>
                    <a:pt x="987882" y="1991232"/>
                  </a:lnTo>
                  <a:lnTo>
                    <a:pt x="1012647" y="1960244"/>
                  </a:lnTo>
                  <a:lnTo>
                    <a:pt x="1032281" y="1927225"/>
                  </a:lnTo>
                  <a:lnTo>
                    <a:pt x="1054773" y="1856485"/>
                  </a:lnTo>
                  <a:lnTo>
                    <a:pt x="1057021" y="1819402"/>
                  </a:lnTo>
                  <a:lnTo>
                    <a:pt x="1052576" y="1781555"/>
                  </a:lnTo>
                  <a:lnTo>
                    <a:pt x="1041349" y="1743328"/>
                  </a:lnTo>
                  <a:lnTo>
                    <a:pt x="452234" y="218439"/>
                  </a:lnTo>
                  <a:lnTo>
                    <a:pt x="434022" y="180975"/>
                  </a:lnTo>
                  <a:lnTo>
                    <a:pt x="409651" y="146176"/>
                  </a:lnTo>
                  <a:lnTo>
                    <a:pt x="379679" y="114300"/>
                  </a:lnTo>
                  <a:lnTo>
                    <a:pt x="344627" y="85725"/>
                  </a:lnTo>
                  <a:lnTo>
                    <a:pt x="305041" y="60832"/>
                  </a:lnTo>
                  <a:lnTo>
                    <a:pt x="261429" y="39750"/>
                  </a:lnTo>
                  <a:lnTo>
                    <a:pt x="214350" y="22859"/>
                  </a:lnTo>
                  <a:lnTo>
                    <a:pt x="164325" y="10413"/>
                  </a:lnTo>
                  <a:lnTo>
                    <a:pt x="111894" y="2666"/>
                  </a:lnTo>
                  <a:lnTo>
                    <a:pt x="57588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377301" y="5997702"/>
            <a:ext cx="6191250" cy="229235"/>
          </a:xfrm>
          <a:prstGeom prst="rect">
            <a:avLst/>
          </a:prstGeom>
          <a:ln w="9527">
            <a:solidFill>
              <a:srgbClr val="201F1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8910" algn="ctr">
              <a:lnSpc>
                <a:spcPts val="1460"/>
              </a:lnSpc>
            </a:pPr>
            <a:r>
              <a:rPr sz="1400" spc="-60" dirty="0">
                <a:solidFill>
                  <a:srgbClr val="201F1F"/>
                </a:solidFill>
                <a:latin typeface="Trebuchet MS"/>
                <a:cs typeface="Trebuchet MS"/>
              </a:rPr>
              <a:t>REPORTE</a:t>
            </a:r>
            <a:r>
              <a:rPr sz="1400" spc="-170" dirty="0">
                <a:solidFill>
                  <a:srgbClr val="201F1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01F1F"/>
                </a:solidFill>
                <a:latin typeface="Trebuchet MS"/>
                <a:cs typeface="Trebuchet MS"/>
              </a:rPr>
              <a:t>FOTOGRAFICO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1550" y="2496058"/>
            <a:ext cx="4419600" cy="10720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025" y="600202"/>
            <a:ext cx="14211300" cy="247650"/>
            <a:chOff x="581025" y="600202"/>
            <a:chExt cx="14211300" cy="247650"/>
          </a:xfrm>
        </p:grpSpPr>
        <p:sp>
          <p:nvSpPr>
            <p:cNvPr id="3" name="object 3"/>
            <p:cNvSpPr/>
            <p:nvPr/>
          </p:nvSpPr>
          <p:spPr>
            <a:xfrm>
              <a:off x="581025" y="600202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025" y="600202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3074" y="602107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91300" y="600202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3875" y="600202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38819" y="602107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54150" y="600202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3" y="0"/>
                </a:moveTo>
                <a:lnTo>
                  <a:pt x="62484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3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3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4" y="247142"/>
                </a:lnTo>
                <a:lnTo>
                  <a:pt x="575563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4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4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3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366" y="2376202"/>
            <a:ext cx="3487991" cy="106775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429" y="4579302"/>
            <a:ext cx="3906520" cy="57632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36692" y="1196975"/>
            <a:ext cx="10317607" cy="54102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36692" y="6956361"/>
            <a:ext cx="10317607" cy="33862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33906"/>
            <a:ext cx="15354299" cy="78508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82625" y="3248914"/>
            <a:ext cx="1266825" cy="2105660"/>
          </a:xfrm>
          <a:custGeom>
            <a:avLst/>
            <a:gdLst/>
            <a:ahLst/>
            <a:cxnLst/>
            <a:rect l="l" t="t" r="r" b="b"/>
            <a:pathLst>
              <a:path w="1266825" h="2105660">
                <a:moveTo>
                  <a:pt x="1000125" y="0"/>
                </a:moveTo>
                <a:lnTo>
                  <a:pt x="266319" y="0"/>
                </a:lnTo>
                <a:lnTo>
                  <a:pt x="218440" y="4318"/>
                </a:lnTo>
                <a:lnTo>
                  <a:pt x="173482" y="16891"/>
                </a:lnTo>
                <a:lnTo>
                  <a:pt x="131953" y="36703"/>
                </a:lnTo>
                <a:lnTo>
                  <a:pt x="94742" y="63119"/>
                </a:lnTo>
                <a:lnTo>
                  <a:pt x="62611" y="95376"/>
                </a:lnTo>
                <a:lnTo>
                  <a:pt x="36321" y="132842"/>
                </a:lnTo>
                <a:lnTo>
                  <a:pt x="16636" y="174625"/>
                </a:lnTo>
                <a:lnTo>
                  <a:pt x="4317" y="219964"/>
                </a:lnTo>
                <a:lnTo>
                  <a:pt x="0" y="268224"/>
                </a:lnTo>
                <a:lnTo>
                  <a:pt x="0" y="1837436"/>
                </a:lnTo>
                <a:lnTo>
                  <a:pt x="4317" y="1885569"/>
                </a:lnTo>
                <a:lnTo>
                  <a:pt x="16636" y="1930908"/>
                </a:lnTo>
                <a:lnTo>
                  <a:pt x="36321" y="1972691"/>
                </a:lnTo>
                <a:lnTo>
                  <a:pt x="62611" y="2010156"/>
                </a:lnTo>
                <a:lnTo>
                  <a:pt x="94742" y="2042414"/>
                </a:lnTo>
                <a:lnTo>
                  <a:pt x="131953" y="2068957"/>
                </a:lnTo>
                <a:lnTo>
                  <a:pt x="173482" y="2088769"/>
                </a:lnTo>
                <a:lnTo>
                  <a:pt x="218440" y="2101215"/>
                </a:lnTo>
                <a:lnTo>
                  <a:pt x="266319" y="2105533"/>
                </a:lnTo>
                <a:lnTo>
                  <a:pt x="1000125" y="2105533"/>
                </a:lnTo>
                <a:lnTo>
                  <a:pt x="1048003" y="2101215"/>
                </a:lnTo>
                <a:lnTo>
                  <a:pt x="1093088" y="2088769"/>
                </a:lnTo>
                <a:lnTo>
                  <a:pt x="1134490" y="2068957"/>
                </a:lnTo>
                <a:lnTo>
                  <a:pt x="1171702" y="2042414"/>
                </a:lnTo>
                <a:lnTo>
                  <a:pt x="1203832" y="2010156"/>
                </a:lnTo>
                <a:lnTo>
                  <a:pt x="1230121" y="1972691"/>
                </a:lnTo>
                <a:lnTo>
                  <a:pt x="1249807" y="1930908"/>
                </a:lnTo>
                <a:lnTo>
                  <a:pt x="1262126" y="1885569"/>
                </a:lnTo>
                <a:lnTo>
                  <a:pt x="1266444" y="1837436"/>
                </a:lnTo>
                <a:lnTo>
                  <a:pt x="1266444" y="268224"/>
                </a:lnTo>
                <a:lnTo>
                  <a:pt x="1262126" y="219964"/>
                </a:lnTo>
                <a:lnTo>
                  <a:pt x="1249807" y="174625"/>
                </a:lnTo>
                <a:lnTo>
                  <a:pt x="1230121" y="132842"/>
                </a:lnTo>
                <a:lnTo>
                  <a:pt x="1203832" y="95376"/>
                </a:lnTo>
                <a:lnTo>
                  <a:pt x="1171702" y="63119"/>
                </a:lnTo>
                <a:lnTo>
                  <a:pt x="1134490" y="36703"/>
                </a:lnTo>
                <a:lnTo>
                  <a:pt x="1093088" y="16891"/>
                </a:lnTo>
                <a:lnTo>
                  <a:pt x="1048003" y="4318"/>
                </a:lnTo>
                <a:lnTo>
                  <a:pt x="100012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850" y="7260209"/>
            <a:ext cx="3619500" cy="3010535"/>
          </a:xfrm>
          <a:custGeom>
            <a:avLst/>
            <a:gdLst/>
            <a:ahLst/>
            <a:cxnLst/>
            <a:rect l="l" t="t" r="r" b="b"/>
            <a:pathLst>
              <a:path w="3619500" h="3010534">
                <a:moveTo>
                  <a:pt x="3194304" y="0"/>
                </a:moveTo>
                <a:lnTo>
                  <a:pt x="1036319" y="0"/>
                </a:lnTo>
                <a:lnTo>
                  <a:pt x="989330" y="2540"/>
                </a:lnTo>
                <a:lnTo>
                  <a:pt x="943521" y="10160"/>
                </a:lnTo>
                <a:lnTo>
                  <a:pt x="899350" y="22606"/>
                </a:lnTo>
                <a:lnTo>
                  <a:pt x="857110" y="39497"/>
                </a:lnTo>
                <a:lnTo>
                  <a:pt x="817118" y="60706"/>
                </a:lnTo>
                <a:lnTo>
                  <a:pt x="779691" y="85979"/>
                </a:lnTo>
                <a:lnTo>
                  <a:pt x="745159" y="115062"/>
                </a:lnTo>
                <a:lnTo>
                  <a:pt x="713828" y="147828"/>
                </a:lnTo>
                <a:lnTo>
                  <a:pt x="686028" y="183769"/>
                </a:lnTo>
                <a:lnTo>
                  <a:pt x="662076" y="222885"/>
                </a:lnTo>
                <a:lnTo>
                  <a:pt x="642289" y="264795"/>
                </a:lnTo>
                <a:lnTo>
                  <a:pt x="626999" y="309245"/>
                </a:lnTo>
                <a:lnTo>
                  <a:pt x="15887" y="2469972"/>
                </a:lnTo>
                <a:lnTo>
                  <a:pt x="5676" y="2515095"/>
                </a:lnTo>
                <a:lnTo>
                  <a:pt x="444" y="2559913"/>
                </a:lnTo>
                <a:lnTo>
                  <a:pt x="0" y="2604147"/>
                </a:lnTo>
                <a:lnTo>
                  <a:pt x="4127" y="2647505"/>
                </a:lnTo>
                <a:lnTo>
                  <a:pt x="12611" y="2689745"/>
                </a:lnTo>
                <a:lnTo>
                  <a:pt x="25247" y="2730563"/>
                </a:lnTo>
                <a:lnTo>
                  <a:pt x="41846" y="2769692"/>
                </a:lnTo>
                <a:lnTo>
                  <a:pt x="62166" y="2806877"/>
                </a:lnTo>
                <a:lnTo>
                  <a:pt x="86029" y="2841815"/>
                </a:lnTo>
                <a:lnTo>
                  <a:pt x="113207" y="2874238"/>
                </a:lnTo>
                <a:lnTo>
                  <a:pt x="143509" y="2903880"/>
                </a:lnTo>
                <a:lnTo>
                  <a:pt x="176707" y="2930474"/>
                </a:lnTo>
                <a:lnTo>
                  <a:pt x="212598" y="2953715"/>
                </a:lnTo>
                <a:lnTo>
                  <a:pt x="250990" y="2973362"/>
                </a:lnTo>
                <a:lnTo>
                  <a:pt x="291655" y="2989110"/>
                </a:lnTo>
                <a:lnTo>
                  <a:pt x="334391" y="3000705"/>
                </a:lnTo>
                <a:lnTo>
                  <a:pt x="378993" y="3007855"/>
                </a:lnTo>
                <a:lnTo>
                  <a:pt x="425246" y="3010306"/>
                </a:lnTo>
                <a:lnTo>
                  <a:pt x="2583180" y="3010306"/>
                </a:lnTo>
                <a:lnTo>
                  <a:pt x="2630170" y="3007715"/>
                </a:lnTo>
                <a:lnTo>
                  <a:pt x="2676017" y="3000095"/>
                </a:lnTo>
                <a:lnTo>
                  <a:pt x="2720086" y="2987700"/>
                </a:lnTo>
                <a:lnTo>
                  <a:pt x="2762377" y="2970771"/>
                </a:lnTo>
                <a:lnTo>
                  <a:pt x="2802382" y="2949536"/>
                </a:lnTo>
                <a:lnTo>
                  <a:pt x="2839847" y="2924251"/>
                </a:lnTo>
                <a:lnTo>
                  <a:pt x="2874391" y="2895155"/>
                </a:lnTo>
                <a:lnTo>
                  <a:pt x="2905633" y="2862491"/>
                </a:lnTo>
                <a:lnTo>
                  <a:pt x="2933446" y="2826486"/>
                </a:lnTo>
                <a:lnTo>
                  <a:pt x="2957449" y="2787408"/>
                </a:lnTo>
                <a:lnTo>
                  <a:pt x="2977134" y="2745486"/>
                </a:lnTo>
                <a:lnTo>
                  <a:pt x="2992501" y="2700947"/>
                </a:lnTo>
                <a:lnTo>
                  <a:pt x="3603625" y="540258"/>
                </a:lnTo>
                <a:lnTo>
                  <a:pt x="3613785" y="495173"/>
                </a:lnTo>
                <a:lnTo>
                  <a:pt x="3618991" y="450342"/>
                </a:lnTo>
                <a:lnTo>
                  <a:pt x="3619500" y="406146"/>
                </a:lnTo>
                <a:lnTo>
                  <a:pt x="3615309" y="362712"/>
                </a:lnTo>
                <a:lnTo>
                  <a:pt x="3606927" y="320548"/>
                </a:lnTo>
                <a:lnTo>
                  <a:pt x="3594227" y="279654"/>
                </a:lnTo>
                <a:lnTo>
                  <a:pt x="3577590" y="240537"/>
                </a:lnTo>
                <a:lnTo>
                  <a:pt x="3557270" y="203327"/>
                </a:lnTo>
                <a:lnTo>
                  <a:pt x="3533394" y="168402"/>
                </a:lnTo>
                <a:lnTo>
                  <a:pt x="3506216" y="136017"/>
                </a:lnTo>
                <a:lnTo>
                  <a:pt x="3475990" y="106425"/>
                </a:lnTo>
                <a:lnTo>
                  <a:pt x="3442716" y="79756"/>
                </a:lnTo>
                <a:lnTo>
                  <a:pt x="3406902" y="56515"/>
                </a:lnTo>
                <a:lnTo>
                  <a:pt x="3368548" y="36957"/>
                </a:lnTo>
                <a:lnTo>
                  <a:pt x="3327780" y="21209"/>
                </a:lnTo>
                <a:lnTo>
                  <a:pt x="3285109" y="9525"/>
                </a:lnTo>
                <a:lnTo>
                  <a:pt x="3240532" y="2412"/>
                </a:lnTo>
                <a:lnTo>
                  <a:pt x="3194304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3283693" y="6817875"/>
            <a:ext cx="1838325" cy="4003227"/>
            <a:chOff x="8945625" y="7260209"/>
            <a:chExt cx="1838325" cy="4003227"/>
          </a:xfrm>
        </p:grpSpPr>
        <p:sp>
          <p:nvSpPr>
            <p:cNvPr id="6" name="object 6"/>
            <p:cNvSpPr/>
            <p:nvPr/>
          </p:nvSpPr>
          <p:spPr>
            <a:xfrm>
              <a:off x="8945625" y="7260209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6236" y="9710356"/>
              <a:ext cx="1123950" cy="155308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09091" y="1316227"/>
            <a:ext cx="7100570" cy="290385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17475" marR="5078095">
              <a:lnSpc>
                <a:spcPts val="4600"/>
              </a:lnSpc>
              <a:spcBef>
                <a:spcPts val="365"/>
              </a:spcBef>
            </a:pPr>
            <a:r>
              <a:rPr sz="3950" b="1" spc="-125" dirty="0">
                <a:solidFill>
                  <a:srgbClr val="404041"/>
                </a:solidFill>
                <a:latin typeface="Trebuchet MS"/>
                <a:cs typeface="Trebuchet MS"/>
              </a:rPr>
              <a:t>QUIÉNES </a:t>
            </a: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SOMOS</a:t>
            </a:r>
            <a:endParaRPr sz="395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19000"/>
              </a:lnSpc>
              <a:spcBef>
                <a:spcPts val="1770"/>
              </a:spcBef>
            </a:pP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Somos</a:t>
            </a:r>
            <a:r>
              <a:rPr sz="2000" spc="45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una</a:t>
            </a:r>
            <a:r>
              <a:rPr sz="2000" spc="4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empresa</a:t>
            </a:r>
            <a:r>
              <a:rPr sz="2000" spc="4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ágil</a:t>
            </a:r>
            <a:r>
              <a:rPr sz="2000" spc="4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000" spc="4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innovadora,</a:t>
            </a:r>
            <a:r>
              <a:rPr sz="2000" spc="43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conformada</a:t>
            </a:r>
            <a:r>
              <a:rPr sz="2000" spc="4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por</a:t>
            </a:r>
            <a:r>
              <a:rPr sz="2000" spc="4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un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equipo  altamente</a:t>
            </a:r>
            <a:r>
              <a:rPr sz="2000" spc="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capacitado</a:t>
            </a:r>
            <a:r>
              <a:rPr sz="2000" spc="1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que</a:t>
            </a:r>
            <a:r>
              <a:rPr sz="2000" spc="1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entiende  y</a:t>
            </a:r>
            <a:r>
              <a:rPr sz="200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anticipa</a:t>
            </a:r>
            <a:r>
              <a:rPr sz="2000" spc="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las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necesidades</a:t>
            </a:r>
            <a:r>
              <a:rPr sz="2000" spc="29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30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nuestros</a:t>
            </a:r>
            <a:r>
              <a:rPr sz="2000" spc="29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socios</a:t>
            </a:r>
            <a:r>
              <a:rPr sz="2000" spc="30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estratégicos,</a:t>
            </a:r>
            <a:r>
              <a:rPr sz="2000" spc="29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brindando 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soluciones</a:t>
            </a:r>
            <a:r>
              <a:rPr sz="2000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001F5F"/>
                </a:solidFill>
                <a:latin typeface="Trebuchet MS"/>
                <a:cs typeface="Trebuchet MS"/>
              </a:rPr>
              <a:t>eficientes,</a:t>
            </a:r>
            <a:r>
              <a:rPr sz="2000" spc="-1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001F5F"/>
                </a:solidFill>
                <a:latin typeface="Trebuchet MS"/>
                <a:cs typeface="Trebuchet MS"/>
              </a:rPr>
              <a:t>personalizadas</a:t>
            </a:r>
            <a:r>
              <a:rPr sz="2000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000" spc="-35" dirty="0">
                <a:solidFill>
                  <a:srgbClr val="001F5F"/>
                </a:solidFill>
                <a:latin typeface="Trebuchet MS"/>
                <a:cs typeface="Trebuchet MS"/>
              </a:rPr>
              <a:t> alto</a:t>
            </a:r>
            <a:r>
              <a:rPr sz="20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impacto.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091" y="4578451"/>
            <a:ext cx="7099934" cy="147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000"/>
              </a:lnSpc>
              <a:spcBef>
                <a:spcPts val="100"/>
              </a:spcBef>
            </a:pP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Nuestro</a:t>
            </a:r>
            <a:r>
              <a:rPr sz="2000" spc="1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compromiso</a:t>
            </a:r>
            <a:r>
              <a:rPr sz="2000" spc="1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con</a:t>
            </a:r>
            <a:r>
              <a:rPr sz="2000" spc="1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socios,</a:t>
            </a:r>
            <a:r>
              <a:rPr sz="2000" spc="1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clientes,</a:t>
            </a:r>
            <a:r>
              <a:rPr sz="2000" spc="1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colaboradores</a:t>
            </a:r>
            <a:r>
              <a:rPr sz="2000" spc="2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1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la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sociedad</a:t>
            </a:r>
            <a:r>
              <a:rPr sz="2000" spc="4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nos</a:t>
            </a:r>
            <a:r>
              <a:rPr sz="2000" spc="45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impulsa</a:t>
            </a:r>
            <a:r>
              <a:rPr sz="2000" spc="4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000" spc="45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desarrollar</a:t>
            </a:r>
            <a:r>
              <a:rPr sz="2000" spc="4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constantemente</a:t>
            </a:r>
            <a:r>
              <a:rPr sz="2000" spc="4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nuevos </a:t>
            </a:r>
            <a:r>
              <a:rPr sz="2000" spc="-30" dirty="0">
                <a:solidFill>
                  <a:srgbClr val="001F5F"/>
                </a:solidFill>
                <a:latin typeface="Trebuchet MS"/>
                <a:cs typeface="Trebuchet MS"/>
              </a:rPr>
              <a:t>productos</a:t>
            </a:r>
            <a:r>
              <a:rPr sz="2000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Trebuchet MS"/>
                <a:cs typeface="Trebuchet MS"/>
              </a:rPr>
              <a:t>servicios</a:t>
            </a:r>
            <a:r>
              <a:rPr sz="2000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tecnológicos</a:t>
            </a:r>
            <a:r>
              <a:rPr sz="20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que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Trebuchet MS"/>
                <a:cs typeface="Trebuchet MS"/>
              </a:rPr>
              <a:t>generen</a:t>
            </a:r>
            <a:r>
              <a:rPr sz="20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valor</a:t>
            </a:r>
            <a:r>
              <a:rPr sz="20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000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marquen la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diferencia.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11" name="object 11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3320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81775" y="571626"/>
            <a:ext cx="790575" cy="386231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144625" y="57162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124570" y="1214819"/>
            <a:ext cx="3871595" cy="1303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EQUIPO </a:t>
            </a:r>
            <a:r>
              <a:rPr sz="3950" b="1" spc="-20" dirty="0">
                <a:solidFill>
                  <a:srgbClr val="00AEEE"/>
                </a:solidFill>
                <a:latin typeface="Trebuchet MS"/>
                <a:cs typeface="Trebuchet MS"/>
              </a:rPr>
              <a:t>TELEMARKETING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58631" y="5981446"/>
            <a:ext cx="2165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33755" algn="l"/>
              </a:tabLst>
            </a:pPr>
            <a:r>
              <a:rPr sz="2000" spc="-25" dirty="0">
                <a:solidFill>
                  <a:srgbClr val="1F477B"/>
                </a:solidFill>
                <a:latin typeface="Trebuchet MS"/>
                <a:cs typeface="Trebuchet MS"/>
              </a:rPr>
              <a:t>Nos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1F477B"/>
                </a:solidFill>
                <a:latin typeface="Trebuchet MS"/>
                <a:cs typeface="Trebuchet MS"/>
              </a:rPr>
              <a:t>enorgullece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58631" y="5892520"/>
            <a:ext cx="341376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69210">
              <a:lnSpc>
                <a:spcPct val="119000"/>
              </a:lnSpc>
              <a:spcBef>
                <a:spcPts val="100"/>
              </a:spcBef>
              <a:tabLst>
                <a:tab pos="1478915" algn="l"/>
                <a:tab pos="2196465" algn="l"/>
              </a:tabLst>
            </a:pPr>
            <a:r>
              <a:rPr sz="2000" spc="-20" dirty="0">
                <a:solidFill>
                  <a:srgbClr val="1F477B"/>
                </a:solidFill>
                <a:latin typeface="Trebuchet MS"/>
                <a:cs typeface="Trebuchet MS"/>
              </a:rPr>
              <a:t>brindar </a:t>
            </a:r>
            <a:r>
              <a:rPr sz="2000" spc="-10" dirty="0">
                <a:solidFill>
                  <a:srgbClr val="1F477B"/>
                </a:solidFill>
                <a:latin typeface="Trebuchet MS"/>
                <a:cs typeface="Trebuchet MS"/>
              </a:rPr>
              <a:t>soluciones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	</a:t>
            </a:r>
            <a:r>
              <a:rPr sz="2000" spc="-25" dirty="0">
                <a:solidFill>
                  <a:srgbClr val="1F477B"/>
                </a:solidFill>
                <a:latin typeface="Trebuchet MS"/>
                <a:cs typeface="Trebuchet MS"/>
              </a:rPr>
              <a:t>que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	</a:t>
            </a:r>
            <a:r>
              <a:rPr sz="2000" spc="-10" dirty="0">
                <a:solidFill>
                  <a:srgbClr val="1F477B"/>
                </a:solidFill>
                <a:latin typeface="Trebuchet MS"/>
                <a:cs typeface="Trebuchet MS"/>
              </a:rPr>
              <a:t>convierten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58631" y="6617309"/>
            <a:ext cx="3439160" cy="220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000"/>
              </a:lnSpc>
              <a:spcBef>
                <a:spcPts val="100"/>
              </a:spcBef>
            </a:pP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ideas</a:t>
            </a:r>
            <a:r>
              <a:rPr sz="2000" spc="-30" dirty="0">
                <a:solidFill>
                  <a:srgbClr val="1F477B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en</a:t>
            </a:r>
            <a:r>
              <a:rPr sz="2000" spc="495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realidad.</a:t>
            </a:r>
            <a:r>
              <a:rPr sz="2000" spc="-30" dirty="0">
                <a:solidFill>
                  <a:srgbClr val="1F477B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Con</a:t>
            </a:r>
            <a:r>
              <a:rPr sz="2000" spc="-25" dirty="0">
                <a:solidFill>
                  <a:srgbClr val="1F477B"/>
                </a:solidFill>
                <a:latin typeface="Trebuchet MS"/>
                <a:cs typeface="Trebuchet MS"/>
              </a:rPr>
              <a:t>  </a:t>
            </a:r>
            <a:r>
              <a:rPr sz="2000" spc="-20" dirty="0">
                <a:solidFill>
                  <a:srgbClr val="1F477B"/>
                </a:solidFill>
                <a:latin typeface="Trebuchet MS"/>
                <a:cs typeface="Trebuchet MS"/>
              </a:rPr>
              <a:t>años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de</a:t>
            </a:r>
            <a:r>
              <a:rPr sz="2000" spc="409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experiencia</a:t>
            </a:r>
            <a:r>
              <a:rPr sz="2000" spc="420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en</a:t>
            </a:r>
            <a:r>
              <a:rPr sz="2000" spc="415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el</a:t>
            </a:r>
            <a:r>
              <a:rPr sz="2000" spc="405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1F477B"/>
                </a:solidFill>
                <a:latin typeface="Trebuchet MS"/>
                <a:cs typeface="Trebuchet MS"/>
              </a:rPr>
              <a:t>sector,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trabajamos</a:t>
            </a:r>
            <a:r>
              <a:rPr sz="2000" spc="425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con</a:t>
            </a:r>
            <a:r>
              <a:rPr sz="2000" spc="440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1F477B"/>
                </a:solidFill>
                <a:latin typeface="Trebuchet MS"/>
                <a:cs typeface="Trebuchet MS"/>
              </a:rPr>
              <a:t>compromiso,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calidad,</a:t>
            </a:r>
            <a:r>
              <a:rPr sz="2000" spc="135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innovación</a:t>
            </a:r>
            <a:r>
              <a:rPr sz="2000" spc="140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y</a:t>
            </a:r>
            <a:r>
              <a:rPr sz="2000" spc="135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foco</a:t>
            </a:r>
            <a:r>
              <a:rPr sz="2000" spc="140" dirty="0">
                <a:solidFill>
                  <a:srgbClr val="1F477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1F477B"/>
                </a:solidFill>
                <a:latin typeface="Trebuchet MS"/>
                <a:cs typeface="Trebuchet MS"/>
              </a:rPr>
              <a:t>en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la</a:t>
            </a:r>
            <a:r>
              <a:rPr sz="2000" spc="225" dirty="0">
                <a:solidFill>
                  <a:srgbClr val="1F477B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satisfacción</a:t>
            </a:r>
            <a:r>
              <a:rPr sz="2000" spc="225" dirty="0">
                <a:solidFill>
                  <a:srgbClr val="1F477B"/>
                </a:solidFill>
                <a:latin typeface="Trebuchet MS"/>
                <a:cs typeface="Trebuchet MS"/>
              </a:rPr>
              <a:t>  </a:t>
            </a:r>
            <a:r>
              <a:rPr sz="2000" dirty="0">
                <a:solidFill>
                  <a:srgbClr val="1F477B"/>
                </a:solidFill>
                <a:latin typeface="Trebuchet MS"/>
                <a:cs typeface="Trebuchet MS"/>
              </a:rPr>
              <a:t>de</a:t>
            </a:r>
            <a:r>
              <a:rPr sz="2000" spc="220" dirty="0">
                <a:solidFill>
                  <a:srgbClr val="1F477B"/>
                </a:solidFill>
                <a:latin typeface="Trebuchet MS"/>
                <a:cs typeface="Trebuchet MS"/>
              </a:rPr>
              <a:t>  </a:t>
            </a:r>
            <a:r>
              <a:rPr sz="2000" spc="-10" dirty="0">
                <a:solidFill>
                  <a:srgbClr val="1F477B"/>
                </a:solidFill>
                <a:latin typeface="Trebuchet MS"/>
                <a:cs typeface="Trebuchet MS"/>
              </a:rPr>
              <a:t>nuestros clientes.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277225" y="5745226"/>
            <a:ext cx="790575" cy="19050"/>
          </a:xfrm>
          <a:custGeom>
            <a:avLst/>
            <a:gdLst/>
            <a:ahLst/>
            <a:cxnLst/>
            <a:rect l="l" t="t" r="r" b="b"/>
            <a:pathLst>
              <a:path w="790575" h="19050">
                <a:moveTo>
                  <a:pt x="785368" y="0"/>
                </a:moveTo>
                <a:lnTo>
                  <a:pt x="4952" y="0"/>
                </a:lnTo>
                <a:lnTo>
                  <a:pt x="0" y="4190"/>
                </a:lnTo>
                <a:lnTo>
                  <a:pt x="0" y="14604"/>
                </a:lnTo>
                <a:lnTo>
                  <a:pt x="4952" y="18795"/>
                </a:lnTo>
                <a:lnTo>
                  <a:pt x="785368" y="18795"/>
                </a:lnTo>
                <a:lnTo>
                  <a:pt x="790321" y="14604"/>
                </a:lnTo>
                <a:lnTo>
                  <a:pt x="790321" y="4190"/>
                </a:lnTo>
                <a:lnTo>
                  <a:pt x="785368" y="0"/>
                </a:lnTo>
                <a:close/>
              </a:path>
            </a:pathLst>
          </a:custGeom>
          <a:solidFill>
            <a:srgbClr val="00AC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239" y="6351486"/>
            <a:ext cx="7286625" cy="390639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2873" y="4879556"/>
            <a:ext cx="3483483" cy="592874"/>
          </a:xfrm>
          <a:prstGeom prst="rect">
            <a:avLst/>
          </a:prstGeom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819B0178-2EAC-453A-678E-FE3A3BE9C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4750" y="5314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7" name="object 5">
            <a:extLst>
              <a:ext uri="{FF2B5EF4-FFF2-40B4-BE49-F238E27FC236}">
                <a16:creationId xmlns:a16="http://schemas.microsoft.com/office/drawing/2014/main" id="{629E9C7C-93CA-7879-6519-4AEA82681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407393" y="2113317"/>
            <a:ext cx="2714625" cy="44970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4375" y="4011168"/>
            <a:ext cx="3533775" cy="2772410"/>
          </a:xfrm>
          <a:custGeom>
            <a:avLst/>
            <a:gdLst/>
            <a:ahLst/>
            <a:cxnLst/>
            <a:rect l="l" t="t" r="r" b="b"/>
            <a:pathLst>
              <a:path w="3533775" h="2772409">
                <a:moveTo>
                  <a:pt x="2521711" y="0"/>
                </a:moveTo>
                <a:lnTo>
                  <a:pt x="415036" y="0"/>
                </a:lnTo>
                <a:lnTo>
                  <a:pt x="367284" y="2539"/>
                </a:lnTo>
                <a:lnTo>
                  <a:pt x="321310" y="9905"/>
                </a:lnTo>
                <a:lnTo>
                  <a:pt x="277367" y="21843"/>
                </a:lnTo>
                <a:lnTo>
                  <a:pt x="235838" y="37972"/>
                </a:lnTo>
                <a:lnTo>
                  <a:pt x="196850" y="58038"/>
                </a:lnTo>
                <a:lnTo>
                  <a:pt x="160654" y="81787"/>
                </a:lnTo>
                <a:lnTo>
                  <a:pt x="127380" y="108965"/>
                </a:lnTo>
                <a:lnTo>
                  <a:pt x="97536" y="139064"/>
                </a:lnTo>
                <a:lnTo>
                  <a:pt x="71120" y="171957"/>
                </a:lnTo>
                <a:lnTo>
                  <a:pt x="48387" y="207263"/>
                </a:lnTo>
                <a:lnTo>
                  <a:pt x="29845" y="244728"/>
                </a:lnTo>
                <a:lnTo>
                  <a:pt x="15366" y="283971"/>
                </a:lnTo>
                <a:lnTo>
                  <a:pt x="5461" y="324865"/>
                </a:lnTo>
                <a:lnTo>
                  <a:pt x="253" y="366902"/>
                </a:lnTo>
                <a:lnTo>
                  <a:pt x="0" y="409955"/>
                </a:lnTo>
                <a:lnTo>
                  <a:pt x="4952" y="453516"/>
                </a:lnTo>
                <a:lnTo>
                  <a:pt x="15366" y="497585"/>
                </a:lnTo>
                <a:lnTo>
                  <a:pt x="612013" y="2487167"/>
                </a:lnTo>
                <a:lnTo>
                  <a:pt x="628523" y="2531744"/>
                </a:lnTo>
                <a:lnTo>
                  <a:pt x="650113" y="2573527"/>
                </a:lnTo>
                <a:lnTo>
                  <a:pt x="676655" y="2612135"/>
                </a:lnTo>
                <a:lnTo>
                  <a:pt x="707516" y="2647187"/>
                </a:lnTo>
                <a:lnTo>
                  <a:pt x="742314" y="2678556"/>
                </a:lnTo>
                <a:lnTo>
                  <a:pt x="780669" y="2705861"/>
                </a:lnTo>
                <a:lnTo>
                  <a:pt x="822198" y="2728975"/>
                </a:lnTo>
                <a:lnTo>
                  <a:pt x="866394" y="2747390"/>
                </a:lnTo>
                <a:lnTo>
                  <a:pt x="913002" y="2760852"/>
                </a:lnTo>
                <a:lnTo>
                  <a:pt x="961516" y="2769107"/>
                </a:lnTo>
                <a:lnTo>
                  <a:pt x="1011554" y="2772028"/>
                </a:lnTo>
                <a:lnTo>
                  <a:pt x="3118230" y="2772028"/>
                </a:lnTo>
                <a:lnTo>
                  <a:pt x="3166109" y="2769488"/>
                </a:lnTo>
                <a:lnTo>
                  <a:pt x="3211956" y="2762122"/>
                </a:lnTo>
                <a:lnTo>
                  <a:pt x="3255899" y="2750184"/>
                </a:lnTo>
                <a:lnTo>
                  <a:pt x="3297428" y="2734055"/>
                </a:lnTo>
                <a:lnTo>
                  <a:pt x="3336417" y="2713989"/>
                </a:lnTo>
                <a:lnTo>
                  <a:pt x="3372611" y="2690240"/>
                </a:lnTo>
                <a:lnTo>
                  <a:pt x="3405885" y="2663062"/>
                </a:lnTo>
                <a:lnTo>
                  <a:pt x="3435730" y="2632963"/>
                </a:lnTo>
                <a:lnTo>
                  <a:pt x="3462147" y="2600070"/>
                </a:lnTo>
                <a:lnTo>
                  <a:pt x="3484879" y="2564764"/>
                </a:lnTo>
                <a:lnTo>
                  <a:pt x="3503549" y="2527299"/>
                </a:lnTo>
                <a:lnTo>
                  <a:pt x="3517900" y="2488056"/>
                </a:lnTo>
                <a:lnTo>
                  <a:pt x="3527805" y="2447162"/>
                </a:lnTo>
                <a:lnTo>
                  <a:pt x="3533013" y="2405125"/>
                </a:lnTo>
                <a:lnTo>
                  <a:pt x="3533267" y="2362072"/>
                </a:lnTo>
                <a:lnTo>
                  <a:pt x="3528314" y="2318511"/>
                </a:lnTo>
                <a:lnTo>
                  <a:pt x="3517900" y="2274442"/>
                </a:lnTo>
                <a:lnTo>
                  <a:pt x="2921254" y="284860"/>
                </a:lnTo>
                <a:lnTo>
                  <a:pt x="2904744" y="240283"/>
                </a:lnTo>
                <a:lnTo>
                  <a:pt x="2883154" y="198500"/>
                </a:lnTo>
                <a:lnTo>
                  <a:pt x="2856610" y="159892"/>
                </a:lnTo>
                <a:lnTo>
                  <a:pt x="2825877" y="124840"/>
                </a:lnTo>
                <a:lnTo>
                  <a:pt x="2790952" y="93471"/>
                </a:lnTo>
                <a:lnTo>
                  <a:pt x="2752598" y="66166"/>
                </a:lnTo>
                <a:lnTo>
                  <a:pt x="2711196" y="43052"/>
                </a:lnTo>
                <a:lnTo>
                  <a:pt x="2666873" y="24637"/>
                </a:lnTo>
                <a:lnTo>
                  <a:pt x="2620264" y="11175"/>
                </a:lnTo>
                <a:lnTo>
                  <a:pt x="2571750" y="2920"/>
                </a:lnTo>
                <a:lnTo>
                  <a:pt x="2521711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4925822"/>
            <a:ext cx="628650" cy="524510"/>
          </a:xfrm>
          <a:custGeom>
            <a:avLst/>
            <a:gdLst/>
            <a:ahLst/>
            <a:cxnLst/>
            <a:rect l="l" t="t" r="r" b="b"/>
            <a:pathLst>
              <a:path w="628650" h="524510">
                <a:moveTo>
                  <a:pt x="555421" y="0"/>
                </a:moveTo>
                <a:lnTo>
                  <a:pt x="179285" y="0"/>
                </a:lnTo>
                <a:lnTo>
                  <a:pt x="155397" y="3937"/>
                </a:lnTo>
                <a:lnTo>
                  <a:pt x="118211" y="32004"/>
                </a:lnTo>
                <a:lnTo>
                  <a:pt x="1396" y="429895"/>
                </a:lnTo>
                <a:lnTo>
                  <a:pt x="0" y="464566"/>
                </a:lnTo>
                <a:lnTo>
                  <a:pt x="13627" y="494665"/>
                </a:lnTo>
                <a:lnTo>
                  <a:pt x="38989" y="515874"/>
                </a:lnTo>
                <a:lnTo>
                  <a:pt x="72745" y="524002"/>
                </a:lnTo>
                <a:lnTo>
                  <a:pt x="448894" y="524002"/>
                </a:lnTo>
                <a:lnTo>
                  <a:pt x="493636" y="509016"/>
                </a:lnTo>
                <a:lnTo>
                  <a:pt x="520242" y="470154"/>
                </a:lnTo>
                <a:lnTo>
                  <a:pt x="626744" y="94107"/>
                </a:lnTo>
                <a:lnTo>
                  <a:pt x="628141" y="59436"/>
                </a:lnTo>
                <a:lnTo>
                  <a:pt x="614553" y="29337"/>
                </a:lnTo>
                <a:lnTo>
                  <a:pt x="589153" y="8128"/>
                </a:lnTo>
                <a:lnTo>
                  <a:pt x="555421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5" name="object 5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3320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81775" y="57162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6699" y="5664149"/>
            <a:ext cx="359917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45" dirty="0">
                <a:solidFill>
                  <a:srgbClr val="001F5F"/>
                </a:solidFill>
                <a:latin typeface="Trebuchet MS"/>
                <a:cs typeface="Trebuchet MS"/>
              </a:rPr>
              <a:t>ESPECIALIZACIÓN</a:t>
            </a:r>
            <a:r>
              <a:rPr sz="20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INNOVACIÓN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43025" y="5430774"/>
            <a:ext cx="1000125" cy="19050"/>
          </a:xfrm>
          <a:custGeom>
            <a:avLst/>
            <a:gdLst/>
            <a:ahLst/>
            <a:cxnLst/>
            <a:rect l="l" t="t" r="r" b="b"/>
            <a:pathLst>
              <a:path w="1000125" h="19050">
                <a:moveTo>
                  <a:pt x="994791" y="0"/>
                </a:moveTo>
                <a:lnTo>
                  <a:pt x="4699" y="0"/>
                </a:lnTo>
                <a:lnTo>
                  <a:pt x="0" y="4190"/>
                </a:lnTo>
                <a:lnTo>
                  <a:pt x="0" y="14477"/>
                </a:lnTo>
                <a:lnTo>
                  <a:pt x="4699" y="18668"/>
                </a:lnTo>
                <a:lnTo>
                  <a:pt x="994791" y="18668"/>
                </a:lnTo>
                <a:lnTo>
                  <a:pt x="999617" y="14477"/>
                </a:lnTo>
                <a:lnTo>
                  <a:pt x="999617" y="4190"/>
                </a:lnTo>
                <a:lnTo>
                  <a:pt x="994791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95325" y="6297803"/>
            <a:ext cx="1657350" cy="524510"/>
            <a:chOff x="695325" y="6297803"/>
            <a:chExt cx="1657350" cy="524510"/>
          </a:xfrm>
        </p:grpSpPr>
        <p:sp>
          <p:nvSpPr>
            <p:cNvPr id="17" name="object 17"/>
            <p:cNvSpPr/>
            <p:nvPr/>
          </p:nvSpPr>
          <p:spPr>
            <a:xfrm>
              <a:off x="695325" y="6297803"/>
              <a:ext cx="628650" cy="524510"/>
            </a:xfrm>
            <a:custGeom>
              <a:avLst/>
              <a:gdLst/>
              <a:ahLst/>
              <a:cxnLst/>
              <a:rect l="l" t="t" r="r" b="b"/>
              <a:pathLst>
                <a:path w="628650" h="524509">
                  <a:moveTo>
                    <a:pt x="555421" y="0"/>
                  </a:moveTo>
                  <a:lnTo>
                    <a:pt x="179285" y="0"/>
                  </a:lnTo>
                  <a:lnTo>
                    <a:pt x="155397" y="3937"/>
                  </a:lnTo>
                  <a:lnTo>
                    <a:pt x="118211" y="32003"/>
                  </a:lnTo>
                  <a:lnTo>
                    <a:pt x="1396" y="429895"/>
                  </a:lnTo>
                  <a:lnTo>
                    <a:pt x="0" y="464565"/>
                  </a:lnTo>
                  <a:lnTo>
                    <a:pt x="13627" y="494664"/>
                  </a:lnTo>
                  <a:lnTo>
                    <a:pt x="38989" y="516000"/>
                  </a:lnTo>
                  <a:lnTo>
                    <a:pt x="72745" y="524001"/>
                  </a:lnTo>
                  <a:lnTo>
                    <a:pt x="448894" y="524001"/>
                  </a:lnTo>
                  <a:lnTo>
                    <a:pt x="493636" y="509015"/>
                  </a:lnTo>
                  <a:lnTo>
                    <a:pt x="520242" y="470153"/>
                  </a:lnTo>
                  <a:lnTo>
                    <a:pt x="626744" y="94106"/>
                  </a:lnTo>
                  <a:lnTo>
                    <a:pt x="628141" y="59436"/>
                  </a:lnTo>
                  <a:lnTo>
                    <a:pt x="614553" y="29337"/>
                  </a:lnTo>
                  <a:lnTo>
                    <a:pt x="589153" y="8127"/>
                  </a:lnTo>
                  <a:lnTo>
                    <a:pt x="555421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52550" y="6802882"/>
              <a:ext cx="1000125" cy="19050"/>
            </a:xfrm>
            <a:custGeom>
              <a:avLst/>
              <a:gdLst/>
              <a:ahLst/>
              <a:cxnLst/>
              <a:rect l="l" t="t" r="r" b="b"/>
              <a:pathLst>
                <a:path w="1000125" h="19050">
                  <a:moveTo>
                    <a:pt x="994791" y="0"/>
                  </a:moveTo>
                  <a:lnTo>
                    <a:pt x="4699" y="0"/>
                  </a:lnTo>
                  <a:lnTo>
                    <a:pt x="0" y="4063"/>
                  </a:lnTo>
                  <a:lnTo>
                    <a:pt x="0" y="14350"/>
                  </a:lnTo>
                  <a:lnTo>
                    <a:pt x="4699" y="18542"/>
                  </a:lnTo>
                  <a:lnTo>
                    <a:pt x="994791" y="18542"/>
                  </a:lnTo>
                  <a:lnTo>
                    <a:pt x="999617" y="14350"/>
                  </a:lnTo>
                  <a:lnTo>
                    <a:pt x="999617" y="4063"/>
                  </a:lnTo>
                  <a:lnTo>
                    <a:pt x="994791" y="0"/>
                  </a:lnTo>
                  <a:close/>
                </a:path>
              </a:pathLst>
            </a:custGeom>
            <a:solidFill>
              <a:srgbClr val="363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8675" y="6393078"/>
              <a:ext cx="342900" cy="343001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85800" y="7593584"/>
            <a:ext cx="1657350" cy="524510"/>
            <a:chOff x="685800" y="7593584"/>
            <a:chExt cx="1657350" cy="524510"/>
          </a:xfrm>
        </p:grpSpPr>
        <p:sp>
          <p:nvSpPr>
            <p:cNvPr id="21" name="object 21"/>
            <p:cNvSpPr/>
            <p:nvPr/>
          </p:nvSpPr>
          <p:spPr>
            <a:xfrm>
              <a:off x="685800" y="7593584"/>
              <a:ext cx="628650" cy="524510"/>
            </a:xfrm>
            <a:custGeom>
              <a:avLst/>
              <a:gdLst/>
              <a:ahLst/>
              <a:cxnLst/>
              <a:rect l="l" t="t" r="r" b="b"/>
              <a:pathLst>
                <a:path w="628650" h="524509">
                  <a:moveTo>
                    <a:pt x="555421" y="0"/>
                  </a:moveTo>
                  <a:lnTo>
                    <a:pt x="179285" y="0"/>
                  </a:lnTo>
                  <a:lnTo>
                    <a:pt x="155397" y="3937"/>
                  </a:lnTo>
                  <a:lnTo>
                    <a:pt x="118211" y="32004"/>
                  </a:lnTo>
                  <a:lnTo>
                    <a:pt x="1396" y="429895"/>
                  </a:lnTo>
                  <a:lnTo>
                    <a:pt x="0" y="464566"/>
                  </a:lnTo>
                  <a:lnTo>
                    <a:pt x="13627" y="494665"/>
                  </a:lnTo>
                  <a:lnTo>
                    <a:pt x="38989" y="516001"/>
                  </a:lnTo>
                  <a:lnTo>
                    <a:pt x="72745" y="524002"/>
                  </a:lnTo>
                  <a:lnTo>
                    <a:pt x="448894" y="524002"/>
                  </a:lnTo>
                  <a:lnTo>
                    <a:pt x="493636" y="509016"/>
                  </a:lnTo>
                  <a:lnTo>
                    <a:pt x="520242" y="470154"/>
                  </a:lnTo>
                  <a:lnTo>
                    <a:pt x="626744" y="94107"/>
                  </a:lnTo>
                  <a:lnTo>
                    <a:pt x="628141" y="59436"/>
                  </a:lnTo>
                  <a:lnTo>
                    <a:pt x="614553" y="29337"/>
                  </a:lnTo>
                  <a:lnTo>
                    <a:pt x="589153" y="8128"/>
                  </a:lnTo>
                  <a:lnTo>
                    <a:pt x="555421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43025" y="8098663"/>
              <a:ext cx="1000125" cy="19050"/>
            </a:xfrm>
            <a:custGeom>
              <a:avLst/>
              <a:gdLst/>
              <a:ahLst/>
              <a:cxnLst/>
              <a:rect l="l" t="t" r="r" b="b"/>
              <a:pathLst>
                <a:path w="1000125" h="19050">
                  <a:moveTo>
                    <a:pt x="994791" y="0"/>
                  </a:moveTo>
                  <a:lnTo>
                    <a:pt x="4699" y="0"/>
                  </a:lnTo>
                  <a:lnTo>
                    <a:pt x="0" y="4064"/>
                  </a:lnTo>
                  <a:lnTo>
                    <a:pt x="0" y="14351"/>
                  </a:lnTo>
                  <a:lnTo>
                    <a:pt x="4699" y="18542"/>
                  </a:lnTo>
                  <a:lnTo>
                    <a:pt x="994791" y="18542"/>
                  </a:lnTo>
                  <a:lnTo>
                    <a:pt x="999617" y="14351"/>
                  </a:lnTo>
                  <a:lnTo>
                    <a:pt x="999617" y="4064"/>
                  </a:lnTo>
                  <a:lnTo>
                    <a:pt x="994791" y="0"/>
                  </a:lnTo>
                  <a:close/>
                </a:path>
              </a:pathLst>
            </a:custGeom>
            <a:solidFill>
              <a:srgbClr val="363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75" y="7660386"/>
              <a:ext cx="399618" cy="39966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78281" y="7000748"/>
            <a:ext cx="28124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" dirty="0">
                <a:solidFill>
                  <a:srgbClr val="001F5F"/>
                </a:solidFill>
                <a:latin typeface="Trebuchet MS"/>
                <a:cs typeface="Trebuchet MS"/>
              </a:rPr>
              <a:t>SOLUCIONES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INTEGRALES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6699" y="8273542"/>
            <a:ext cx="25704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CONECTIVIDAD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 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TELECOMUNICACIONES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91000" y="4220845"/>
            <a:ext cx="10839450" cy="5840730"/>
            <a:chOff x="4191000" y="4220845"/>
            <a:chExt cx="10839450" cy="5840730"/>
          </a:xfrm>
        </p:grpSpPr>
        <p:sp>
          <p:nvSpPr>
            <p:cNvPr id="27" name="object 27"/>
            <p:cNvSpPr/>
            <p:nvPr/>
          </p:nvSpPr>
          <p:spPr>
            <a:xfrm>
              <a:off x="4543425" y="4249420"/>
              <a:ext cx="3381375" cy="5240020"/>
            </a:xfrm>
            <a:custGeom>
              <a:avLst/>
              <a:gdLst/>
              <a:ahLst/>
              <a:cxnLst/>
              <a:rect l="l" t="t" r="r" b="b"/>
              <a:pathLst>
                <a:path w="3381375" h="5240020">
                  <a:moveTo>
                    <a:pt x="3381121" y="0"/>
                  </a:moveTo>
                  <a:lnTo>
                    <a:pt x="1800605" y="0"/>
                  </a:lnTo>
                  <a:lnTo>
                    <a:pt x="1751329" y="1650"/>
                  </a:lnTo>
                  <a:lnTo>
                    <a:pt x="1702689" y="6476"/>
                  </a:lnTo>
                  <a:lnTo>
                    <a:pt x="1655064" y="14350"/>
                  </a:lnTo>
                  <a:lnTo>
                    <a:pt x="1608327" y="25400"/>
                  </a:lnTo>
                  <a:lnTo>
                    <a:pt x="1562608" y="39369"/>
                  </a:lnTo>
                  <a:lnTo>
                    <a:pt x="1518158" y="56133"/>
                  </a:lnTo>
                  <a:lnTo>
                    <a:pt x="1474977" y="75564"/>
                  </a:lnTo>
                  <a:lnTo>
                    <a:pt x="1433322" y="97789"/>
                  </a:lnTo>
                  <a:lnTo>
                    <a:pt x="1393189" y="122554"/>
                  </a:lnTo>
                  <a:lnTo>
                    <a:pt x="1354709" y="149732"/>
                  </a:lnTo>
                  <a:lnTo>
                    <a:pt x="1318133" y="179323"/>
                  </a:lnTo>
                  <a:lnTo>
                    <a:pt x="1283462" y="211327"/>
                  </a:lnTo>
                  <a:lnTo>
                    <a:pt x="1250696" y="245363"/>
                  </a:lnTo>
                  <a:lnTo>
                    <a:pt x="1220215" y="281685"/>
                  </a:lnTo>
                  <a:lnTo>
                    <a:pt x="1192022" y="319912"/>
                  </a:lnTo>
                  <a:lnTo>
                    <a:pt x="1166240" y="360171"/>
                  </a:lnTo>
                  <a:lnTo>
                    <a:pt x="1143000" y="402208"/>
                  </a:lnTo>
                  <a:lnTo>
                    <a:pt x="1122299" y="445896"/>
                  </a:lnTo>
                  <a:lnTo>
                    <a:pt x="1104519" y="491362"/>
                  </a:lnTo>
                  <a:lnTo>
                    <a:pt x="1089533" y="538479"/>
                  </a:lnTo>
                  <a:lnTo>
                    <a:pt x="27939" y="4299458"/>
                  </a:lnTo>
                  <a:lnTo>
                    <a:pt x="16637" y="4345178"/>
                  </a:lnTo>
                  <a:lnTo>
                    <a:pt x="8127" y="4390644"/>
                  </a:lnTo>
                  <a:lnTo>
                    <a:pt x="2666" y="4435983"/>
                  </a:lnTo>
                  <a:lnTo>
                    <a:pt x="0" y="4480940"/>
                  </a:lnTo>
                  <a:lnTo>
                    <a:pt x="126" y="4525645"/>
                  </a:lnTo>
                  <a:lnTo>
                    <a:pt x="2921" y="4569713"/>
                  </a:lnTo>
                  <a:lnTo>
                    <a:pt x="8254" y="4613275"/>
                  </a:lnTo>
                  <a:lnTo>
                    <a:pt x="16255" y="4656201"/>
                  </a:lnTo>
                  <a:lnTo>
                    <a:pt x="26670" y="4698237"/>
                  </a:lnTo>
                  <a:lnTo>
                    <a:pt x="39497" y="4739512"/>
                  </a:lnTo>
                  <a:lnTo>
                    <a:pt x="54610" y="4779771"/>
                  </a:lnTo>
                  <a:lnTo>
                    <a:pt x="72009" y="4819014"/>
                  </a:lnTo>
                  <a:lnTo>
                    <a:pt x="91694" y="4857114"/>
                  </a:lnTo>
                  <a:lnTo>
                    <a:pt x="113411" y="4893945"/>
                  </a:lnTo>
                  <a:lnTo>
                    <a:pt x="137160" y="4929505"/>
                  </a:lnTo>
                  <a:lnTo>
                    <a:pt x="162940" y="4963540"/>
                  </a:lnTo>
                  <a:lnTo>
                    <a:pt x="190626" y="4996180"/>
                  </a:lnTo>
                  <a:lnTo>
                    <a:pt x="220090" y="5027040"/>
                  </a:lnTo>
                  <a:lnTo>
                    <a:pt x="251460" y="5056378"/>
                  </a:lnTo>
                  <a:lnTo>
                    <a:pt x="284479" y="5083809"/>
                  </a:lnTo>
                  <a:lnTo>
                    <a:pt x="319024" y="5109336"/>
                  </a:lnTo>
                  <a:lnTo>
                    <a:pt x="355219" y="5132832"/>
                  </a:lnTo>
                  <a:lnTo>
                    <a:pt x="392811" y="5154421"/>
                  </a:lnTo>
                  <a:lnTo>
                    <a:pt x="431926" y="5173725"/>
                  </a:lnTo>
                  <a:lnTo>
                    <a:pt x="472313" y="5190744"/>
                  </a:lnTo>
                  <a:lnTo>
                    <a:pt x="513969" y="5205348"/>
                  </a:lnTo>
                  <a:lnTo>
                    <a:pt x="556895" y="5217540"/>
                  </a:lnTo>
                  <a:lnTo>
                    <a:pt x="600963" y="5227193"/>
                  </a:lnTo>
                  <a:lnTo>
                    <a:pt x="646049" y="5234305"/>
                  </a:lnTo>
                  <a:lnTo>
                    <a:pt x="692023" y="5238495"/>
                  </a:lnTo>
                  <a:lnTo>
                    <a:pt x="739013" y="5240020"/>
                  </a:lnTo>
                  <a:lnTo>
                    <a:pt x="3381121" y="5240020"/>
                  </a:lnTo>
                  <a:lnTo>
                    <a:pt x="338112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24800" y="4230370"/>
              <a:ext cx="7105650" cy="5831205"/>
            </a:xfrm>
            <a:custGeom>
              <a:avLst/>
              <a:gdLst/>
              <a:ahLst/>
              <a:cxnLst/>
              <a:rect l="l" t="t" r="r" b="b"/>
              <a:pathLst>
                <a:path w="7105650" h="5831205">
                  <a:moveTo>
                    <a:pt x="6365113" y="0"/>
                  </a:moveTo>
                  <a:lnTo>
                    <a:pt x="0" y="0"/>
                  </a:lnTo>
                  <a:lnTo>
                    <a:pt x="0" y="5830950"/>
                  </a:lnTo>
                  <a:lnTo>
                    <a:pt x="5568696" y="5830950"/>
                  </a:lnTo>
                  <a:lnTo>
                    <a:pt x="5572252" y="5829503"/>
                  </a:lnTo>
                  <a:lnTo>
                    <a:pt x="5613908" y="5809526"/>
                  </a:lnTo>
                  <a:lnTo>
                    <a:pt x="5654167" y="5786793"/>
                  </a:lnTo>
                  <a:lnTo>
                    <a:pt x="5693029" y="5761418"/>
                  </a:lnTo>
                  <a:lnTo>
                    <a:pt x="5730367" y="5733465"/>
                  </a:lnTo>
                  <a:lnTo>
                    <a:pt x="5766181" y="5703036"/>
                  </a:lnTo>
                  <a:lnTo>
                    <a:pt x="5800344" y="5670219"/>
                  </a:lnTo>
                  <a:lnTo>
                    <a:pt x="5832729" y="5635104"/>
                  </a:lnTo>
                  <a:lnTo>
                    <a:pt x="5863082" y="5597779"/>
                  </a:lnTo>
                  <a:lnTo>
                    <a:pt x="5891530" y="5558320"/>
                  </a:lnTo>
                  <a:lnTo>
                    <a:pt x="5917819" y="5516816"/>
                  </a:lnTo>
                  <a:lnTo>
                    <a:pt x="5941948" y="5473382"/>
                  </a:lnTo>
                  <a:lnTo>
                    <a:pt x="5963792" y="5428107"/>
                  </a:lnTo>
                  <a:lnTo>
                    <a:pt x="5983096" y="5380989"/>
                  </a:lnTo>
                  <a:lnTo>
                    <a:pt x="5999988" y="5332221"/>
                  </a:lnTo>
                  <a:lnTo>
                    <a:pt x="6014211" y="5281930"/>
                  </a:lnTo>
                  <a:lnTo>
                    <a:pt x="7077329" y="1056512"/>
                  </a:lnTo>
                  <a:lnTo>
                    <a:pt x="7088123" y="1008379"/>
                  </a:lnTo>
                  <a:lnTo>
                    <a:pt x="7096252" y="960373"/>
                  </a:lnTo>
                  <a:lnTo>
                    <a:pt x="7101840" y="912494"/>
                  </a:lnTo>
                  <a:lnTo>
                    <a:pt x="7104888" y="864869"/>
                  </a:lnTo>
                  <a:lnTo>
                    <a:pt x="7105523" y="817625"/>
                  </a:lnTo>
                  <a:lnTo>
                    <a:pt x="7103744" y="770889"/>
                  </a:lnTo>
                  <a:lnTo>
                    <a:pt x="7099681" y="724661"/>
                  </a:lnTo>
                  <a:lnTo>
                    <a:pt x="7093204" y="679068"/>
                  </a:lnTo>
                  <a:lnTo>
                    <a:pt x="7084567" y="634237"/>
                  </a:lnTo>
                  <a:lnTo>
                    <a:pt x="7073900" y="590168"/>
                  </a:lnTo>
                  <a:lnTo>
                    <a:pt x="7060946" y="546988"/>
                  </a:lnTo>
                  <a:lnTo>
                    <a:pt x="7046086" y="504824"/>
                  </a:lnTo>
                  <a:lnTo>
                    <a:pt x="7029196" y="463676"/>
                  </a:lnTo>
                  <a:lnTo>
                    <a:pt x="7010400" y="423798"/>
                  </a:lnTo>
                  <a:lnTo>
                    <a:pt x="6989698" y="385063"/>
                  </a:lnTo>
                  <a:lnTo>
                    <a:pt x="6967219" y="347598"/>
                  </a:lnTo>
                  <a:lnTo>
                    <a:pt x="6942963" y="311657"/>
                  </a:lnTo>
                  <a:lnTo>
                    <a:pt x="6916928" y="277240"/>
                  </a:lnTo>
                  <a:lnTo>
                    <a:pt x="6889369" y="244347"/>
                  </a:lnTo>
                  <a:lnTo>
                    <a:pt x="6860286" y="213105"/>
                  </a:lnTo>
                  <a:lnTo>
                    <a:pt x="6829679" y="183641"/>
                  </a:lnTo>
                  <a:lnTo>
                    <a:pt x="6797548" y="156082"/>
                  </a:lnTo>
                  <a:lnTo>
                    <a:pt x="6764019" y="130428"/>
                  </a:lnTo>
                  <a:lnTo>
                    <a:pt x="6729221" y="106806"/>
                  </a:lnTo>
                  <a:lnTo>
                    <a:pt x="6693027" y="85343"/>
                  </a:lnTo>
                  <a:lnTo>
                    <a:pt x="6655688" y="66039"/>
                  </a:lnTo>
                  <a:lnTo>
                    <a:pt x="6617208" y="49022"/>
                  </a:lnTo>
                  <a:lnTo>
                    <a:pt x="6577584" y="34416"/>
                  </a:lnTo>
                  <a:lnTo>
                    <a:pt x="6536944" y="22225"/>
                  </a:lnTo>
                  <a:lnTo>
                    <a:pt x="6495288" y="12573"/>
                  </a:lnTo>
                  <a:lnTo>
                    <a:pt x="6452742" y="5587"/>
                  </a:lnTo>
                  <a:lnTo>
                    <a:pt x="6409436" y="1397"/>
                  </a:lnTo>
                  <a:lnTo>
                    <a:pt x="6365113" y="0"/>
                  </a:lnTo>
                  <a:close/>
                </a:path>
              </a:pathLst>
            </a:custGeom>
            <a:solidFill>
              <a:srgbClr val="363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1000" y="4220845"/>
              <a:ext cx="3714750" cy="584047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81050" y="1223518"/>
            <a:ext cx="9551670" cy="2379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VISIÓN</a:t>
            </a:r>
            <a:endParaRPr sz="3950" dirty="0">
              <a:latin typeface="Trebuchet MS"/>
              <a:cs typeface="Trebuchet MS"/>
            </a:endParaRPr>
          </a:p>
          <a:p>
            <a:pPr marL="34925" marR="5080" algn="just">
              <a:lnSpc>
                <a:spcPct val="119100"/>
              </a:lnSpc>
              <a:spcBef>
                <a:spcPts val="1789"/>
              </a:spcBef>
            </a:pP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Ser</a:t>
            </a:r>
            <a:r>
              <a:rPr sz="2100" spc="-2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reconocidos</a:t>
            </a:r>
            <a:r>
              <a:rPr sz="2100" spc="-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como</a:t>
            </a:r>
            <a:r>
              <a:rPr sz="2100" spc="-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líderes</a:t>
            </a:r>
            <a:r>
              <a:rPr sz="2100" spc="-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en</a:t>
            </a:r>
            <a:r>
              <a:rPr sz="2100" spc="-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conectividad</a:t>
            </a:r>
            <a:r>
              <a:rPr sz="2100" spc="-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global,</a:t>
            </a:r>
            <a:r>
              <a:rPr sz="2100" spc="-2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ofreciendo</a:t>
            </a:r>
            <a:r>
              <a:rPr sz="2100" spc="-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spc="-10" dirty="0">
                <a:solidFill>
                  <a:srgbClr val="001F5F"/>
                </a:solidFill>
                <a:latin typeface="Trebuchet MS"/>
                <a:cs typeface="Trebuchet MS"/>
              </a:rPr>
              <a:t>servicios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innovadores</a:t>
            </a:r>
            <a:r>
              <a:rPr sz="2100" spc="-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100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confiables</a:t>
            </a:r>
            <a:r>
              <a:rPr sz="2100" spc="-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que</a:t>
            </a:r>
            <a:r>
              <a:rPr sz="2100" spc="-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eliminen</a:t>
            </a:r>
            <a:r>
              <a:rPr sz="2100" spc="-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las</a:t>
            </a:r>
            <a:r>
              <a:rPr sz="2100" spc="-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barreras</a:t>
            </a:r>
            <a:r>
              <a:rPr sz="2100" spc="-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00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comunicación.</a:t>
            </a:r>
            <a:r>
              <a:rPr sz="2100" spc="-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Trebuchet MS"/>
                <a:cs typeface="Trebuchet MS"/>
              </a:rPr>
              <a:t>Buscamos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un</a:t>
            </a:r>
            <a:r>
              <a:rPr sz="2100" spc="1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mundo</a:t>
            </a:r>
            <a:r>
              <a:rPr sz="2100" spc="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más  conectado,</a:t>
            </a:r>
            <a:r>
              <a:rPr sz="210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donde</a:t>
            </a:r>
            <a:r>
              <a:rPr sz="210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la</a:t>
            </a:r>
            <a:r>
              <a:rPr sz="2100" spc="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ubicación</a:t>
            </a:r>
            <a:r>
              <a:rPr sz="210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no  sea</a:t>
            </a:r>
            <a:r>
              <a:rPr sz="2100" spc="10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un</a:t>
            </a:r>
            <a:r>
              <a:rPr sz="210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obstáculo</a:t>
            </a:r>
            <a:r>
              <a:rPr sz="2100" spc="1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100" spc="-20" dirty="0">
                <a:solidFill>
                  <a:srgbClr val="001F5F"/>
                </a:solidFill>
                <a:latin typeface="Trebuchet MS"/>
                <a:cs typeface="Trebuchet MS"/>
              </a:rPr>
              <a:t>para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acceder</a:t>
            </a:r>
            <a:r>
              <a:rPr sz="2100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1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internet</a:t>
            </a:r>
            <a:r>
              <a:rPr sz="2100" spc="-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de</a:t>
            </a:r>
            <a:r>
              <a:rPr sz="21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alta</a:t>
            </a:r>
            <a:r>
              <a:rPr sz="2100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Trebuchet MS"/>
                <a:cs typeface="Trebuchet MS"/>
              </a:rPr>
              <a:t>velocidad</a:t>
            </a:r>
            <a:r>
              <a:rPr sz="2100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1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Trebuchet MS"/>
                <a:cs typeface="Trebuchet MS"/>
              </a:rPr>
              <a:t>confiabilidad.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30185" y="2067560"/>
            <a:ext cx="3392170" cy="129667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065" marR="5080" algn="ctr">
              <a:lnSpc>
                <a:spcPts val="3200"/>
              </a:lnSpc>
              <a:spcBef>
                <a:spcPts val="540"/>
              </a:spcBef>
            </a:pPr>
            <a:r>
              <a:rPr sz="3000" b="1" i="1" spc="-130" dirty="0">
                <a:solidFill>
                  <a:srgbClr val="001F5F"/>
                </a:solidFill>
                <a:latin typeface="Trebuchet MS"/>
                <a:cs typeface="Trebuchet MS"/>
              </a:rPr>
              <a:t>Tecnología</a:t>
            </a:r>
            <a:r>
              <a:rPr sz="3000" b="1" i="1" spc="-2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000" b="1" i="1" spc="-85" dirty="0">
                <a:solidFill>
                  <a:srgbClr val="001F5F"/>
                </a:solidFill>
                <a:latin typeface="Trebuchet MS"/>
                <a:cs typeface="Trebuchet MS"/>
              </a:rPr>
              <a:t>que</a:t>
            </a:r>
            <a:r>
              <a:rPr sz="3000" b="1" i="1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000" b="1" i="1" spc="-60" dirty="0">
                <a:solidFill>
                  <a:srgbClr val="001F5F"/>
                </a:solidFill>
                <a:latin typeface="Trebuchet MS"/>
                <a:cs typeface="Trebuchet MS"/>
              </a:rPr>
              <a:t>une, </a:t>
            </a:r>
            <a:r>
              <a:rPr sz="3000" b="1" i="1" spc="-170" dirty="0">
                <a:solidFill>
                  <a:srgbClr val="001F5F"/>
                </a:solidFill>
                <a:latin typeface="Trebuchet MS"/>
                <a:cs typeface="Trebuchet MS"/>
              </a:rPr>
              <a:t>conectividad</a:t>
            </a:r>
            <a:r>
              <a:rPr sz="3000" b="1" i="1" spc="-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000" b="1" i="1" spc="-25" dirty="0">
                <a:solidFill>
                  <a:srgbClr val="001F5F"/>
                </a:solidFill>
                <a:latin typeface="Trebuchet MS"/>
                <a:cs typeface="Trebuchet MS"/>
              </a:rPr>
              <a:t>que </a:t>
            </a:r>
            <a:r>
              <a:rPr sz="300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impulsa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953750" y="2067560"/>
            <a:ext cx="38100" cy="1381125"/>
          </a:xfrm>
          <a:custGeom>
            <a:avLst/>
            <a:gdLst/>
            <a:ahLst/>
            <a:cxnLst/>
            <a:rect l="l" t="t" r="r" b="b"/>
            <a:pathLst>
              <a:path w="38100" h="1381125">
                <a:moveTo>
                  <a:pt x="18796" y="0"/>
                </a:moveTo>
                <a:lnTo>
                  <a:pt x="11429" y="1524"/>
                </a:lnTo>
                <a:lnTo>
                  <a:pt x="5460" y="5969"/>
                </a:lnTo>
                <a:lnTo>
                  <a:pt x="1524" y="12446"/>
                </a:lnTo>
                <a:lnTo>
                  <a:pt x="0" y="20447"/>
                </a:lnTo>
                <a:lnTo>
                  <a:pt x="0" y="1360551"/>
                </a:lnTo>
                <a:lnTo>
                  <a:pt x="1524" y="1368552"/>
                </a:lnTo>
                <a:lnTo>
                  <a:pt x="5460" y="1375028"/>
                </a:lnTo>
                <a:lnTo>
                  <a:pt x="11429" y="1379474"/>
                </a:lnTo>
                <a:lnTo>
                  <a:pt x="18796" y="1381125"/>
                </a:lnTo>
                <a:lnTo>
                  <a:pt x="26034" y="1379474"/>
                </a:lnTo>
                <a:lnTo>
                  <a:pt x="32003" y="1375028"/>
                </a:lnTo>
                <a:lnTo>
                  <a:pt x="36068" y="1368552"/>
                </a:lnTo>
                <a:lnTo>
                  <a:pt x="37592" y="1360551"/>
                </a:lnTo>
                <a:lnTo>
                  <a:pt x="37592" y="20447"/>
                </a:lnTo>
                <a:lnTo>
                  <a:pt x="36068" y="12446"/>
                </a:lnTo>
                <a:lnTo>
                  <a:pt x="32003" y="5969"/>
                </a:lnTo>
                <a:lnTo>
                  <a:pt x="26034" y="1524"/>
                </a:lnTo>
                <a:lnTo>
                  <a:pt x="18796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96650" y="1419606"/>
            <a:ext cx="333375" cy="476250"/>
          </a:xfrm>
          <a:custGeom>
            <a:avLst/>
            <a:gdLst/>
            <a:ahLst/>
            <a:cxnLst/>
            <a:rect l="l" t="t" r="r" b="b"/>
            <a:pathLst>
              <a:path w="333375" h="476250">
                <a:moveTo>
                  <a:pt x="166370" y="0"/>
                </a:moveTo>
                <a:lnTo>
                  <a:pt x="113792" y="8000"/>
                </a:lnTo>
                <a:lnTo>
                  <a:pt x="68072" y="30352"/>
                </a:lnTo>
                <a:lnTo>
                  <a:pt x="32130" y="64389"/>
                </a:lnTo>
                <a:lnTo>
                  <a:pt x="8508" y="107442"/>
                </a:lnTo>
                <a:lnTo>
                  <a:pt x="0" y="157099"/>
                </a:lnTo>
                <a:lnTo>
                  <a:pt x="6603" y="201295"/>
                </a:lnTo>
                <a:lnTo>
                  <a:pt x="25400" y="240538"/>
                </a:lnTo>
                <a:lnTo>
                  <a:pt x="54228" y="273176"/>
                </a:lnTo>
                <a:lnTo>
                  <a:pt x="91440" y="297433"/>
                </a:lnTo>
                <a:lnTo>
                  <a:pt x="135000" y="311403"/>
                </a:lnTo>
                <a:lnTo>
                  <a:pt x="21971" y="418083"/>
                </a:lnTo>
                <a:lnTo>
                  <a:pt x="17399" y="423418"/>
                </a:lnTo>
                <a:lnTo>
                  <a:pt x="14097" y="429387"/>
                </a:lnTo>
                <a:lnTo>
                  <a:pt x="12065" y="435609"/>
                </a:lnTo>
                <a:lnTo>
                  <a:pt x="11429" y="442087"/>
                </a:lnTo>
                <a:lnTo>
                  <a:pt x="12065" y="448691"/>
                </a:lnTo>
                <a:lnTo>
                  <a:pt x="47498" y="476123"/>
                </a:lnTo>
                <a:lnTo>
                  <a:pt x="60959" y="473709"/>
                </a:lnTo>
                <a:lnTo>
                  <a:pt x="296291" y="255270"/>
                </a:lnTo>
                <a:lnTo>
                  <a:pt x="328422" y="193040"/>
                </a:lnTo>
                <a:lnTo>
                  <a:pt x="332867" y="157099"/>
                </a:lnTo>
                <a:lnTo>
                  <a:pt x="324357" y="107442"/>
                </a:lnTo>
                <a:lnTo>
                  <a:pt x="300735" y="64389"/>
                </a:lnTo>
                <a:lnTo>
                  <a:pt x="264668" y="30352"/>
                </a:lnTo>
                <a:lnTo>
                  <a:pt x="218948" y="8000"/>
                </a:lnTo>
                <a:lnTo>
                  <a:pt x="166370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677650" y="1419606"/>
            <a:ext cx="323850" cy="476250"/>
          </a:xfrm>
          <a:custGeom>
            <a:avLst/>
            <a:gdLst/>
            <a:ahLst/>
            <a:cxnLst/>
            <a:rect l="l" t="t" r="r" b="b"/>
            <a:pathLst>
              <a:path w="323850" h="476250">
                <a:moveTo>
                  <a:pt x="161671" y="0"/>
                </a:moveTo>
                <a:lnTo>
                  <a:pt x="110490" y="8000"/>
                </a:lnTo>
                <a:lnTo>
                  <a:pt x="66167" y="30352"/>
                </a:lnTo>
                <a:lnTo>
                  <a:pt x="31242" y="64389"/>
                </a:lnTo>
                <a:lnTo>
                  <a:pt x="8254" y="107442"/>
                </a:lnTo>
                <a:lnTo>
                  <a:pt x="0" y="157099"/>
                </a:lnTo>
                <a:lnTo>
                  <a:pt x="6476" y="201295"/>
                </a:lnTo>
                <a:lnTo>
                  <a:pt x="24638" y="240538"/>
                </a:lnTo>
                <a:lnTo>
                  <a:pt x="52704" y="273176"/>
                </a:lnTo>
                <a:lnTo>
                  <a:pt x="88773" y="297433"/>
                </a:lnTo>
                <a:lnTo>
                  <a:pt x="131191" y="311403"/>
                </a:lnTo>
                <a:lnTo>
                  <a:pt x="21335" y="418083"/>
                </a:lnTo>
                <a:lnTo>
                  <a:pt x="16891" y="423418"/>
                </a:lnTo>
                <a:lnTo>
                  <a:pt x="13716" y="429387"/>
                </a:lnTo>
                <a:lnTo>
                  <a:pt x="11683" y="435609"/>
                </a:lnTo>
                <a:lnTo>
                  <a:pt x="11049" y="442087"/>
                </a:lnTo>
                <a:lnTo>
                  <a:pt x="11683" y="448691"/>
                </a:lnTo>
                <a:lnTo>
                  <a:pt x="46100" y="476123"/>
                </a:lnTo>
                <a:lnTo>
                  <a:pt x="59308" y="473709"/>
                </a:lnTo>
                <a:lnTo>
                  <a:pt x="287781" y="255270"/>
                </a:lnTo>
                <a:lnTo>
                  <a:pt x="319024" y="193040"/>
                </a:lnTo>
                <a:lnTo>
                  <a:pt x="323342" y="157099"/>
                </a:lnTo>
                <a:lnTo>
                  <a:pt x="315086" y="107442"/>
                </a:lnTo>
                <a:lnTo>
                  <a:pt x="292100" y="64389"/>
                </a:lnTo>
                <a:lnTo>
                  <a:pt x="257175" y="30352"/>
                </a:lnTo>
                <a:lnTo>
                  <a:pt x="212725" y="8000"/>
                </a:lnTo>
                <a:lnTo>
                  <a:pt x="161671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7725" y="4973447"/>
            <a:ext cx="276225" cy="428751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8272653" y="4353370"/>
            <a:ext cx="2961005" cy="1303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3950" b="1" spc="-10" dirty="0">
                <a:solidFill>
                  <a:srgbClr val="FFFFFF"/>
                </a:solidFill>
                <a:latin typeface="Trebuchet MS"/>
                <a:cs typeface="Trebuchet MS"/>
              </a:rPr>
              <a:t>NUESTRAS </a:t>
            </a:r>
            <a:r>
              <a:rPr sz="3950" b="1" spc="-50" dirty="0">
                <a:solidFill>
                  <a:srgbClr val="FFFFFF"/>
                </a:solidFill>
                <a:latin typeface="Trebuchet MS"/>
                <a:cs typeface="Trebuchet MS"/>
              </a:rPr>
              <a:t>FORTALEZAS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59826" y="6331458"/>
            <a:ext cx="5666105" cy="94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Nuestro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equipo</a:t>
            </a:r>
            <a:r>
              <a:rPr sz="2000" spc="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0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pilar</a:t>
            </a:r>
            <a:r>
              <a:rPr sz="20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TMK.</a:t>
            </a:r>
            <a:r>
              <a:rPr sz="20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Invertimos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su</a:t>
            </a:r>
            <a:r>
              <a:rPr sz="2000" spc="254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capacitación</a:t>
            </a:r>
            <a:r>
              <a:rPr sz="2000" spc="30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constante</a:t>
            </a:r>
            <a:r>
              <a:rPr sz="2000" spc="28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28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mantenernos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actualizados</a:t>
            </a:r>
            <a:r>
              <a:rPr sz="2000" spc="28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22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responder</a:t>
            </a:r>
            <a:r>
              <a:rPr sz="2000" spc="2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000" spc="24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rapidez</a:t>
            </a:r>
            <a:r>
              <a:rPr sz="2000" spc="254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229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59826" y="7247636"/>
            <a:ext cx="568388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cambios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sector.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Esta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preparación</a:t>
            </a:r>
            <a:r>
              <a:rPr sz="20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nos</a:t>
            </a:r>
            <a:r>
              <a:rPr sz="20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permite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brindar</a:t>
            </a:r>
            <a:r>
              <a:rPr sz="2000" spc="13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000" spc="12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soporte</a:t>
            </a:r>
            <a:r>
              <a:rPr sz="2000" spc="13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técnico</a:t>
            </a:r>
            <a:r>
              <a:rPr sz="2000" spc="13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eficiente</a:t>
            </a:r>
            <a:r>
              <a:rPr sz="2000" spc="13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13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ofrecer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soluciones</a:t>
            </a:r>
            <a:r>
              <a:rPr sz="2000" spc="380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prácticas</a:t>
            </a:r>
            <a:r>
              <a:rPr sz="2000" spc="390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spc="380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contribuyen</a:t>
            </a:r>
            <a:r>
              <a:rPr sz="2000" spc="385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59826" y="8162366"/>
            <a:ext cx="48545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crecimiento</a:t>
            </a:r>
            <a:r>
              <a:rPr sz="2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estabilidad</a:t>
            </a:r>
            <a:r>
              <a:rPr sz="2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cada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proyecto.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41" name="object 41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BF9C3C-87EE-ADFC-669B-7BDC44A2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B54D714D-C303-709F-4E00-594197E48C1A}"/>
              </a:ext>
            </a:extLst>
          </p:cNvPr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63A3B238-6EF3-9074-694D-1AF985DB2F49}"/>
                </a:ext>
              </a:extLst>
            </p:cNvPr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D364C79-495E-0F14-4F11-21D325C96591}"/>
                </a:ext>
              </a:extLst>
            </p:cNvPr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6DD5851F-058A-1E97-C4F2-E6655EED91E9}"/>
              </a:ext>
            </a:extLst>
          </p:cNvPr>
          <p:cNvSpPr txBox="1"/>
          <p:nvPr/>
        </p:nvSpPr>
        <p:spPr>
          <a:xfrm>
            <a:off x="763320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2EF37E9-18A2-1A61-CF79-44408DB41D19}"/>
              </a:ext>
            </a:extLst>
          </p:cNvPr>
          <p:cNvSpPr/>
          <p:nvPr/>
        </p:nvSpPr>
        <p:spPr>
          <a:xfrm>
            <a:off x="6581775" y="57162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66E0770-661F-FF6B-78D5-8FB88A93DD18}"/>
              </a:ext>
            </a:extLst>
          </p:cNvPr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1C08F93-2FBE-B0D3-E8CA-91F2E95F1F15}"/>
              </a:ext>
            </a:extLst>
          </p:cNvPr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15D6A2F-1E94-43B5-A926-CBBEB50390EE}"/>
              </a:ext>
            </a:extLst>
          </p:cNvPr>
          <p:cNvSpPr txBox="1"/>
          <p:nvPr/>
        </p:nvSpPr>
        <p:spPr>
          <a:xfrm>
            <a:off x="666699" y="5664149"/>
            <a:ext cx="55626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MX" sz="2000" spc="-45" dirty="0">
                <a:solidFill>
                  <a:srgbClr val="001F5F"/>
                </a:solidFill>
                <a:latin typeface="Trebuchet MS"/>
                <a:cs typeface="Trebuchet MS"/>
              </a:rPr>
              <a:t>LIDER : ING. EVER WILLIAM CHAVEZ ESCANDON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2E0CDE7D-4D5D-6A6F-C6D3-D63961092DCA}"/>
              </a:ext>
            </a:extLst>
          </p:cNvPr>
          <p:cNvSpPr txBox="1"/>
          <p:nvPr/>
        </p:nvSpPr>
        <p:spPr>
          <a:xfrm>
            <a:off x="666699" y="8273542"/>
            <a:ext cx="25704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solidFill>
                  <a:srgbClr val="001F5F"/>
                </a:solidFill>
                <a:latin typeface="Trebuchet MS"/>
                <a:cs typeface="Trebuchet MS"/>
              </a:rPr>
              <a:t>CONECIVIDAD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Y </a:t>
            </a:r>
            <a:r>
              <a:rPr sz="2000" spc="-20" dirty="0">
                <a:solidFill>
                  <a:srgbClr val="001F5F"/>
                </a:solidFill>
                <a:latin typeface="Trebuchet MS"/>
                <a:cs typeface="Trebuchet MS"/>
              </a:rPr>
              <a:t>TELECOMUNICACIONES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16463879-0A5A-CFDF-53B0-65B411603217}"/>
              </a:ext>
            </a:extLst>
          </p:cNvPr>
          <p:cNvSpPr txBox="1"/>
          <p:nvPr/>
        </p:nvSpPr>
        <p:spPr>
          <a:xfrm>
            <a:off x="581050" y="1223518"/>
            <a:ext cx="9551670" cy="183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MX" sz="3950" b="1" spc="-10" dirty="0">
                <a:solidFill>
                  <a:srgbClr val="009DDE"/>
                </a:solidFill>
                <a:latin typeface="Trebuchet MS"/>
                <a:cs typeface="Trebuchet MS"/>
              </a:rPr>
              <a:t>TRABAJOS EMBLEMATICOS PARA DISTINTOS OPERADORES DE SERVICIO SATELITAL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1AC37A00-7A3C-010A-0ED0-A533720EA6FF}"/>
              </a:ext>
            </a:extLst>
          </p:cNvPr>
          <p:cNvSpPr txBox="1"/>
          <p:nvPr/>
        </p:nvSpPr>
        <p:spPr>
          <a:xfrm>
            <a:off x="8272653" y="4353370"/>
            <a:ext cx="2961005" cy="1303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3950" b="1" spc="-10" dirty="0">
                <a:solidFill>
                  <a:srgbClr val="FFFFFF"/>
                </a:solidFill>
                <a:latin typeface="Trebuchet MS"/>
                <a:cs typeface="Trebuchet MS"/>
              </a:rPr>
              <a:t>NUESTRAS </a:t>
            </a:r>
            <a:r>
              <a:rPr sz="3950" b="1" spc="-50" dirty="0">
                <a:solidFill>
                  <a:srgbClr val="FFFFFF"/>
                </a:solidFill>
                <a:latin typeface="Trebuchet MS"/>
                <a:cs typeface="Trebuchet MS"/>
              </a:rPr>
              <a:t>FORTALEZAS</a:t>
            </a:r>
            <a:endParaRPr sz="3950" dirty="0">
              <a:latin typeface="Trebuchet MS"/>
              <a:cs typeface="Trebuchet MS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55D8988C-03AF-4970-6FE5-7B2D49EA1ED2}"/>
              </a:ext>
            </a:extLst>
          </p:cNvPr>
          <p:cNvSpPr txBox="1"/>
          <p:nvPr/>
        </p:nvSpPr>
        <p:spPr>
          <a:xfrm>
            <a:off x="8259826" y="6331458"/>
            <a:ext cx="5666105" cy="94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Nuestro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equipo</a:t>
            </a:r>
            <a:r>
              <a:rPr sz="2000" spc="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0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pilar</a:t>
            </a:r>
            <a:r>
              <a:rPr sz="20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TMK.</a:t>
            </a:r>
            <a:r>
              <a:rPr sz="20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Invertimos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su</a:t>
            </a:r>
            <a:r>
              <a:rPr sz="2000" spc="254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capacitación</a:t>
            </a:r>
            <a:r>
              <a:rPr sz="2000" spc="30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constante</a:t>
            </a:r>
            <a:r>
              <a:rPr sz="2000" spc="28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28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mantenernos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actualizados</a:t>
            </a:r>
            <a:r>
              <a:rPr sz="2000" spc="28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22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responder</a:t>
            </a:r>
            <a:r>
              <a:rPr sz="2000" spc="2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000" spc="24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rapidez</a:t>
            </a:r>
            <a:r>
              <a:rPr sz="2000" spc="254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229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EEC54BA9-5A77-2B4D-0F04-FACF9026C504}"/>
              </a:ext>
            </a:extLst>
          </p:cNvPr>
          <p:cNvSpPr txBox="1"/>
          <p:nvPr/>
        </p:nvSpPr>
        <p:spPr>
          <a:xfrm>
            <a:off x="8259826" y="7247636"/>
            <a:ext cx="568388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cambios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sector.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Esta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preparación</a:t>
            </a:r>
            <a:r>
              <a:rPr sz="20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nos</a:t>
            </a:r>
            <a:r>
              <a:rPr sz="20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permite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brindar</a:t>
            </a:r>
            <a:r>
              <a:rPr sz="2000" spc="13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000" spc="12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soporte</a:t>
            </a:r>
            <a:r>
              <a:rPr sz="2000" spc="13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técnico</a:t>
            </a:r>
            <a:r>
              <a:rPr sz="2000" spc="13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eficiente</a:t>
            </a:r>
            <a:r>
              <a:rPr sz="2000" spc="13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13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ofrecer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soluciones</a:t>
            </a:r>
            <a:r>
              <a:rPr sz="2000" spc="380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prácticas</a:t>
            </a:r>
            <a:r>
              <a:rPr sz="2000" spc="390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spc="380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contribuyen</a:t>
            </a:r>
            <a:r>
              <a:rPr sz="2000" spc="385" dirty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50B7F702-04BC-90A9-07DB-FC524C4290B2}"/>
              </a:ext>
            </a:extLst>
          </p:cNvPr>
          <p:cNvSpPr txBox="1"/>
          <p:nvPr/>
        </p:nvSpPr>
        <p:spPr>
          <a:xfrm>
            <a:off x="8259826" y="8162366"/>
            <a:ext cx="48545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crecimiento</a:t>
            </a:r>
            <a:r>
              <a:rPr sz="2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estabilidad</a:t>
            </a:r>
            <a:r>
              <a:rPr sz="2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cada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proyecto.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0" name="object 40">
            <a:extLst>
              <a:ext uri="{FF2B5EF4-FFF2-40B4-BE49-F238E27FC236}">
                <a16:creationId xmlns:a16="http://schemas.microsoft.com/office/drawing/2014/main" id="{FE798532-9F56-A7DE-E504-072D49079537}"/>
              </a:ext>
            </a:extLst>
          </p:cNvPr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B9148BF8-5AD1-6B33-0C78-3E908AE7AD9A}"/>
                </a:ext>
              </a:extLst>
            </p:cNvPr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8C9115F4-CBD2-E8A3-1ACF-8CA36952AA5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291291FC-E2A5-0142-F087-7E229D6C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3403247"/>
            <a:ext cx="7704565" cy="57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3" name="object 3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51103" y="1914069"/>
            <a:ext cx="12845847" cy="124566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39000"/>
              </a:lnSpc>
              <a:spcBef>
                <a:spcPts val="80"/>
              </a:spcBef>
            </a:pPr>
            <a:r>
              <a:rPr lang="es-PE"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Venimos realizando búsquedas de SITES para los clientes: PHOENIX TOWER, TORRECOM y LPS- SPACEX a nivel nacional. Nuestras búsquedas se enfocan según el rango de necesidad del cliente, ubicación, área, condiciones de la propiedad, GREENFIELD –ROOFTOP, y las negociaciones van de usufructo de 10 a 30 años.</a:t>
            </a: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8" name="object 8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1103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3931" y="574675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379702" y="574675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46970" y="1154163"/>
            <a:ext cx="8850834" cy="6200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PE"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SERVICIO DE BUSQUEDA DE</a:t>
            </a:r>
            <a:r>
              <a:rPr sz="3950" b="1" spc="-235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SITES</a:t>
            </a:r>
            <a:endParaRPr sz="3950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85E682-126A-4915-946C-B83C0DAE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0017" y="3299595"/>
            <a:ext cx="5736924" cy="287814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78" y="3275003"/>
            <a:ext cx="6901813" cy="2878147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8D88F9D1-36A3-4668-8024-A964A26BFED5}"/>
              </a:ext>
            </a:extLst>
          </p:cNvPr>
          <p:cNvSpPr txBox="1"/>
          <p:nvPr/>
        </p:nvSpPr>
        <p:spPr>
          <a:xfrm>
            <a:off x="725628" y="6204412"/>
            <a:ext cx="12887774" cy="26055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39000"/>
              </a:lnSpc>
              <a:spcBef>
                <a:spcPts val="80"/>
              </a:spcBef>
            </a:pPr>
            <a:r>
              <a:rPr lang="es-PE"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Nuestros reportes e informes dependen del formato que el cliente otorgue o caso contrario usamos nuestra propuesta, así mismo respetamos si se desea trabajar con algún aplicativo de preferencia, realizamos los sobre vuelos de dron a todas las áreas propuestas.</a:t>
            </a:r>
          </a:p>
          <a:p>
            <a:pPr marL="12700" marR="5080" algn="just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 algn="l">
              <a:lnSpc>
                <a:spcPct val="139000"/>
              </a:lnSpc>
              <a:spcBef>
                <a:spcPts val="80"/>
              </a:spcBef>
            </a:pPr>
            <a:endParaRPr sz="2200" dirty="0">
              <a:latin typeface="Trebuchet MS"/>
              <a:cs typeface="Trebuchet MS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1AEB316-BB62-B944-FF9F-49C64A13B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503" y="7033387"/>
            <a:ext cx="7325747" cy="37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3" name="object 3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30873" y="2385632"/>
            <a:ext cx="13709014" cy="895052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Realizamos la documentación necesaria para lograr las autorizaciones necesarias emitidas por el MTC, MC, MUNICIPALES O REGIONALES SEGÚN SE REQUIERA.</a:t>
            </a: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Dentro de los expedientes se obtiene la documentación relacionada a:</a:t>
            </a:r>
          </a:p>
          <a:p>
            <a:pPr marL="355600" marR="5080" indent="-342900">
              <a:lnSpc>
                <a:spcPct val="139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CIRA-PMA (Certificado de inexistencia de restos arqueológicos- Palan de Monitoreo Arqueológico)</a:t>
            </a:r>
          </a:p>
          <a:p>
            <a:pPr marL="355600" marR="5080" indent="-342900">
              <a:lnSpc>
                <a:spcPct val="139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FTA - EVAP ( Ficha técnica Ambiental)</a:t>
            </a:r>
          </a:p>
          <a:p>
            <a:pPr marL="355600" marR="5080" indent="-342900">
              <a:lnSpc>
                <a:spcPct val="139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Estudio para DGAC (Dirección general de aeronáutica y certificación)</a:t>
            </a:r>
          </a:p>
          <a:p>
            <a:pPr marL="355600" marR="5080" indent="-342900">
              <a:lnSpc>
                <a:spcPct val="139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Análisis de afectación por derechos de vías, zona monumental, zona natural protegida, ANA, etc.</a:t>
            </a:r>
          </a:p>
          <a:p>
            <a:pPr marL="355600" marR="5080" indent="-342900">
              <a:lnSpc>
                <a:spcPct val="139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Expediente para la instalación de punto de energía eléctrica.</a:t>
            </a: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Las tasas de pagos por a las entidades como municipalidad y empresa de energía eléctrica deben de estar a nombre de la concesionaria por tal, dichos costos son asumidos por ellos.</a:t>
            </a: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b="1" i="1" u="sng" spc="-70" dirty="0">
                <a:solidFill>
                  <a:srgbClr val="001F5F"/>
                </a:solidFill>
                <a:latin typeface="Trebuchet MS"/>
                <a:cs typeface="Trebuchet MS"/>
              </a:rPr>
              <a:t>Asimismo para dichas autorizaciones el cliente deberá de remitir el expediente técnico del proyecto por el cual se deba realizar los tramites de autorización necesarias.</a:t>
            </a: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lang="es-PE" b="1" i="1" u="sng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Modelo de expediente municipal:</a:t>
            </a: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Plazo para la elaboración del expediente de autorización: es de 15 días, se tiene que considerar el plazo de aprobación de la FTA en el MTC que es de 30 días, antes de ser presentada la autorización automática en la Municipalidad correspondiente.</a:t>
            </a: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lang="es-PE" sz="2000" b="1" i="1" spc="-7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39000"/>
              </a:lnSpc>
              <a:spcBef>
                <a:spcPts val="80"/>
              </a:spcBef>
            </a:pP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8" name="object 8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1103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81775" y="57162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144625" y="571627"/>
            <a:ext cx="628650" cy="247650"/>
          </a:xfrm>
          <a:custGeom>
            <a:avLst/>
            <a:gdLst/>
            <a:ahLst/>
            <a:cxnLst/>
            <a:rect l="l" t="t" r="r" b="b"/>
            <a:pathLst>
              <a:path w="628650" h="247650">
                <a:moveTo>
                  <a:pt x="566928" y="0"/>
                </a:moveTo>
                <a:lnTo>
                  <a:pt x="61467" y="0"/>
                </a:lnTo>
                <a:lnTo>
                  <a:pt x="37592" y="4825"/>
                </a:lnTo>
                <a:lnTo>
                  <a:pt x="18034" y="18033"/>
                </a:lnTo>
                <a:lnTo>
                  <a:pt x="4826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6" y="209550"/>
                </a:lnTo>
                <a:lnTo>
                  <a:pt x="18034" y="229107"/>
                </a:lnTo>
                <a:lnTo>
                  <a:pt x="37592" y="242316"/>
                </a:lnTo>
                <a:lnTo>
                  <a:pt x="61467" y="247142"/>
                </a:lnTo>
                <a:lnTo>
                  <a:pt x="566928" y="247142"/>
                </a:lnTo>
                <a:lnTo>
                  <a:pt x="590930" y="242316"/>
                </a:lnTo>
                <a:lnTo>
                  <a:pt x="610361" y="229107"/>
                </a:lnTo>
                <a:lnTo>
                  <a:pt x="623569" y="209550"/>
                </a:lnTo>
                <a:lnTo>
                  <a:pt x="628396" y="185547"/>
                </a:lnTo>
                <a:lnTo>
                  <a:pt x="628396" y="61595"/>
                </a:lnTo>
                <a:lnTo>
                  <a:pt x="623569" y="37719"/>
                </a:lnTo>
                <a:lnTo>
                  <a:pt x="610361" y="18033"/>
                </a:lnTo>
                <a:lnTo>
                  <a:pt x="590930" y="4825"/>
                </a:lnTo>
                <a:lnTo>
                  <a:pt x="566928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8915" y="1157732"/>
            <a:ext cx="13565709" cy="122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PE"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ELABORACION DE EXPEDIENTES PARA AUTORIZACION CONSTRUCCION DE</a:t>
            </a:r>
            <a:r>
              <a:rPr sz="3950" b="1" spc="-235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SITES</a:t>
            </a:r>
            <a:endParaRPr sz="395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8489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3" name="object 3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71500" y="2102893"/>
            <a:ext cx="13709014" cy="81785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Hemos sido participes de la construcción e instalación de dos proyectos de STARLINK en Perú, habiendo culminado ambos en los tiempos previstos y con muy buena calidad. </a:t>
            </a: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00" y="571627"/>
            <a:ext cx="14201775" cy="247650"/>
            <a:chOff x="571500" y="571627"/>
            <a:chExt cx="14201775" cy="247650"/>
          </a:xfrm>
        </p:grpSpPr>
        <p:sp>
          <p:nvSpPr>
            <p:cNvPr id="8" name="object 8"/>
            <p:cNvSpPr/>
            <p:nvPr/>
          </p:nvSpPr>
          <p:spPr>
            <a:xfrm>
              <a:off x="571500" y="571627"/>
              <a:ext cx="14201775" cy="247650"/>
            </a:xfrm>
            <a:custGeom>
              <a:avLst/>
              <a:gdLst/>
              <a:ahLst/>
              <a:cxnLst/>
              <a:rect l="l" t="t" r="r" b="b"/>
              <a:pathLst>
                <a:path w="14201775" h="247650">
                  <a:moveTo>
                    <a:pt x="14139544" y="0"/>
                  </a:moveTo>
                  <a:lnTo>
                    <a:pt x="61950" y="0"/>
                  </a:lnTo>
                  <a:lnTo>
                    <a:pt x="37807" y="4825"/>
                  </a:lnTo>
                  <a:lnTo>
                    <a:pt x="18122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22" y="229107"/>
                  </a:lnTo>
                  <a:lnTo>
                    <a:pt x="37807" y="242316"/>
                  </a:lnTo>
                  <a:lnTo>
                    <a:pt x="61950" y="247142"/>
                  </a:lnTo>
                  <a:lnTo>
                    <a:pt x="14139544" y="247142"/>
                  </a:lnTo>
                  <a:lnTo>
                    <a:pt x="14163675" y="242316"/>
                  </a:lnTo>
                  <a:lnTo>
                    <a:pt x="14183487" y="229107"/>
                  </a:lnTo>
                  <a:lnTo>
                    <a:pt x="14196694" y="209550"/>
                  </a:lnTo>
                  <a:lnTo>
                    <a:pt x="14201648" y="185547"/>
                  </a:lnTo>
                  <a:lnTo>
                    <a:pt x="14201648" y="61595"/>
                  </a:lnTo>
                  <a:lnTo>
                    <a:pt x="14196694" y="37719"/>
                  </a:lnTo>
                  <a:lnTo>
                    <a:pt x="14183487" y="18033"/>
                  </a:lnTo>
                  <a:lnTo>
                    <a:pt x="14163675" y="4825"/>
                  </a:lnTo>
                  <a:lnTo>
                    <a:pt x="1413954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1500" y="57162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1103" y="574675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81775" y="571627"/>
            <a:ext cx="638175" cy="247650"/>
          </a:xfrm>
          <a:custGeom>
            <a:avLst/>
            <a:gdLst/>
            <a:ahLst/>
            <a:cxnLst/>
            <a:rect l="l" t="t" r="r" b="b"/>
            <a:pathLst>
              <a:path w="638175" h="247650">
                <a:moveTo>
                  <a:pt x="575564" y="0"/>
                </a:moveTo>
                <a:lnTo>
                  <a:pt x="62483" y="0"/>
                </a:lnTo>
                <a:lnTo>
                  <a:pt x="38100" y="4825"/>
                </a:lnTo>
                <a:lnTo>
                  <a:pt x="18288" y="18033"/>
                </a:lnTo>
                <a:lnTo>
                  <a:pt x="4952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952" y="209550"/>
                </a:lnTo>
                <a:lnTo>
                  <a:pt x="18288" y="229107"/>
                </a:lnTo>
                <a:lnTo>
                  <a:pt x="38100" y="242316"/>
                </a:lnTo>
                <a:lnTo>
                  <a:pt x="62483" y="247142"/>
                </a:lnTo>
                <a:lnTo>
                  <a:pt x="575564" y="247142"/>
                </a:lnTo>
                <a:lnTo>
                  <a:pt x="599821" y="242316"/>
                </a:lnTo>
                <a:lnTo>
                  <a:pt x="619632" y="229107"/>
                </a:lnTo>
                <a:lnTo>
                  <a:pt x="633095" y="209550"/>
                </a:lnTo>
                <a:lnTo>
                  <a:pt x="637921" y="185547"/>
                </a:lnTo>
                <a:lnTo>
                  <a:pt x="637921" y="61595"/>
                </a:lnTo>
                <a:lnTo>
                  <a:pt x="633095" y="37719"/>
                </a:lnTo>
                <a:lnTo>
                  <a:pt x="619632" y="18033"/>
                </a:lnTo>
                <a:lnTo>
                  <a:pt x="599821" y="4825"/>
                </a:lnTo>
                <a:lnTo>
                  <a:pt x="575564" y="0"/>
                </a:lnTo>
                <a:close/>
              </a:path>
            </a:pathLst>
          </a:custGeom>
          <a:solidFill>
            <a:srgbClr val="363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4350" y="57162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28786" y="574675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379702" y="57467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37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915" y="1157732"/>
            <a:ext cx="13565709" cy="6200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PE"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CONSTRUCCION E INSTALACION DE SITE - STARLINK</a:t>
            </a:r>
            <a:endParaRPr sz="3950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6958C8C-B2A1-4D8C-BA93-63E3D95A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3061390"/>
            <a:ext cx="8839200" cy="5987360"/>
          </a:xfrm>
          <a:prstGeom prst="rect">
            <a:avLst/>
          </a:prstGeom>
        </p:spPr>
      </p:pic>
      <p:sp>
        <p:nvSpPr>
          <p:cNvPr id="21" name="object 5">
            <a:extLst>
              <a:ext uri="{FF2B5EF4-FFF2-40B4-BE49-F238E27FC236}">
                <a16:creationId xmlns:a16="http://schemas.microsoft.com/office/drawing/2014/main" id="{641448E3-D99F-472B-8B02-A9FD2D5E9C80}"/>
              </a:ext>
            </a:extLst>
          </p:cNvPr>
          <p:cNvSpPr txBox="1"/>
          <p:nvPr/>
        </p:nvSpPr>
        <p:spPr>
          <a:xfrm>
            <a:off x="605585" y="9185198"/>
            <a:ext cx="13709014" cy="3900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80"/>
              </a:spcBef>
            </a:pPr>
            <a:r>
              <a:rPr lang="es-PE"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Proyectos : San Miguel LIMA – Santa Isabel – PISCO 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8920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0725" y="7060057"/>
            <a:ext cx="1838325" cy="3829685"/>
            <a:chOff x="13420725" y="7060057"/>
            <a:chExt cx="1838325" cy="3829685"/>
          </a:xfrm>
        </p:grpSpPr>
        <p:sp>
          <p:nvSpPr>
            <p:cNvPr id="3" name="object 3"/>
            <p:cNvSpPr/>
            <p:nvPr/>
          </p:nvSpPr>
          <p:spPr>
            <a:xfrm>
              <a:off x="13420725" y="7060057"/>
              <a:ext cx="1838325" cy="3829685"/>
            </a:xfrm>
            <a:custGeom>
              <a:avLst/>
              <a:gdLst/>
              <a:ahLst/>
              <a:cxnLst/>
              <a:rect l="l" t="t" r="r" b="b"/>
              <a:pathLst>
                <a:path w="1838325" h="3829684">
                  <a:moveTo>
                    <a:pt x="1837944" y="0"/>
                  </a:moveTo>
                  <a:lnTo>
                    <a:pt x="1721357" y="0"/>
                  </a:lnTo>
                  <a:lnTo>
                    <a:pt x="1665986" y="1650"/>
                  </a:lnTo>
                  <a:lnTo>
                    <a:pt x="1611630" y="6604"/>
                  </a:lnTo>
                  <a:lnTo>
                    <a:pt x="1558417" y="14605"/>
                  </a:lnTo>
                  <a:lnTo>
                    <a:pt x="1506601" y="25526"/>
                  </a:lnTo>
                  <a:lnTo>
                    <a:pt x="1456309" y="39497"/>
                  </a:lnTo>
                  <a:lnTo>
                    <a:pt x="1407794" y="56261"/>
                  </a:lnTo>
                  <a:lnTo>
                    <a:pt x="1361059" y="75692"/>
                  </a:lnTo>
                  <a:lnTo>
                    <a:pt x="1316609" y="97662"/>
                  </a:lnTo>
                  <a:lnTo>
                    <a:pt x="1274317" y="122047"/>
                  </a:lnTo>
                  <a:lnTo>
                    <a:pt x="1234567" y="148844"/>
                  </a:lnTo>
                  <a:lnTo>
                    <a:pt x="1197482" y="177926"/>
                  </a:lnTo>
                  <a:lnTo>
                    <a:pt x="1163319" y="209169"/>
                  </a:lnTo>
                  <a:lnTo>
                    <a:pt x="1132078" y="242443"/>
                  </a:lnTo>
                  <a:lnTo>
                    <a:pt x="1104138" y="277622"/>
                  </a:lnTo>
                  <a:lnTo>
                    <a:pt x="1079627" y="314579"/>
                  </a:lnTo>
                  <a:lnTo>
                    <a:pt x="1058671" y="353313"/>
                  </a:lnTo>
                  <a:lnTo>
                    <a:pt x="1041653" y="393573"/>
                  </a:lnTo>
                  <a:lnTo>
                    <a:pt x="26796" y="3142297"/>
                  </a:lnTo>
                  <a:lnTo>
                    <a:pt x="14223" y="3182061"/>
                  </a:lnTo>
                  <a:lnTo>
                    <a:pt x="5588" y="3221697"/>
                  </a:lnTo>
                  <a:lnTo>
                    <a:pt x="888" y="3261067"/>
                  </a:lnTo>
                  <a:lnTo>
                    <a:pt x="0" y="3300069"/>
                  </a:lnTo>
                  <a:lnTo>
                    <a:pt x="2794" y="3338588"/>
                  </a:lnTo>
                  <a:lnTo>
                    <a:pt x="9144" y="3376510"/>
                  </a:lnTo>
                  <a:lnTo>
                    <a:pt x="18796" y="3413709"/>
                  </a:lnTo>
                  <a:lnTo>
                    <a:pt x="32003" y="3450069"/>
                  </a:lnTo>
                  <a:lnTo>
                    <a:pt x="48259" y="3485489"/>
                  </a:lnTo>
                  <a:lnTo>
                    <a:pt x="67690" y="3519830"/>
                  </a:lnTo>
                  <a:lnTo>
                    <a:pt x="90042" y="3553002"/>
                  </a:lnTo>
                  <a:lnTo>
                    <a:pt x="115315" y="3584867"/>
                  </a:lnTo>
                  <a:lnTo>
                    <a:pt x="143382" y="3615321"/>
                  </a:lnTo>
                  <a:lnTo>
                    <a:pt x="174117" y="3644252"/>
                  </a:lnTo>
                  <a:lnTo>
                    <a:pt x="207263" y="3671531"/>
                  </a:lnTo>
                  <a:lnTo>
                    <a:pt x="242951" y="3697046"/>
                  </a:lnTo>
                  <a:lnTo>
                    <a:pt x="280796" y="3720680"/>
                  </a:lnTo>
                  <a:lnTo>
                    <a:pt x="320928" y="3742314"/>
                  </a:lnTo>
                  <a:lnTo>
                    <a:pt x="363092" y="3761842"/>
                  </a:lnTo>
                  <a:lnTo>
                    <a:pt x="407288" y="3779145"/>
                  </a:lnTo>
                  <a:lnTo>
                    <a:pt x="453263" y="3794104"/>
                  </a:lnTo>
                  <a:lnTo>
                    <a:pt x="500888" y="3806604"/>
                  </a:lnTo>
                  <a:lnTo>
                    <a:pt x="550163" y="3816527"/>
                  </a:lnTo>
                  <a:lnTo>
                    <a:pt x="600963" y="3823759"/>
                  </a:lnTo>
                  <a:lnTo>
                    <a:pt x="653161" y="3828185"/>
                  </a:lnTo>
                  <a:lnTo>
                    <a:pt x="706628" y="3829683"/>
                  </a:lnTo>
                  <a:lnTo>
                    <a:pt x="1837944" y="3829683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3175" y="9260930"/>
              <a:ext cx="1123950" cy="15530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192761" y="2644241"/>
            <a:ext cx="2839720" cy="175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000"/>
              </a:lnSpc>
              <a:spcBef>
                <a:spcPts val="100"/>
              </a:spcBef>
            </a:pPr>
            <a:r>
              <a:rPr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UBICACIÓN</a:t>
            </a:r>
            <a:r>
              <a:rPr sz="2000" b="1" i="1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000" b="1" i="1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45" dirty="0">
                <a:solidFill>
                  <a:srgbClr val="001F5F"/>
                </a:solidFill>
                <a:latin typeface="Trebuchet MS"/>
                <a:cs typeface="Trebuchet MS"/>
              </a:rPr>
              <a:t>SAN</a:t>
            </a:r>
            <a:r>
              <a:rPr sz="2000" b="1" i="1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30" dirty="0">
                <a:solidFill>
                  <a:srgbClr val="001F5F"/>
                </a:solidFill>
                <a:latin typeface="Trebuchet MS"/>
                <a:cs typeface="Trebuchet MS"/>
              </a:rPr>
              <a:t>MARTIN </a:t>
            </a:r>
            <a:r>
              <a:rPr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PROYECTO</a:t>
            </a:r>
            <a:r>
              <a:rPr sz="2000" b="1" i="1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000" b="1" i="1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20" dirty="0">
                <a:solidFill>
                  <a:srgbClr val="001F5F"/>
                </a:solidFill>
                <a:latin typeface="Trebuchet MS"/>
                <a:cs typeface="Trebuchet MS"/>
              </a:rPr>
              <a:t>NODOS </a:t>
            </a:r>
            <a:r>
              <a:rPr sz="2000" b="1" i="1" spc="-10" dirty="0">
                <a:solidFill>
                  <a:srgbClr val="001F5F"/>
                </a:solidFill>
                <a:latin typeface="Trebuchet MS"/>
                <a:cs typeface="Trebuchet MS"/>
              </a:rPr>
              <a:t>PRONATEL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000" b="1" i="1" spc="-70" dirty="0">
                <a:solidFill>
                  <a:srgbClr val="001F5F"/>
                </a:solidFill>
                <a:latin typeface="Trebuchet MS"/>
                <a:cs typeface="Trebuchet MS"/>
              </a:rPr>
              <a:t>CLIENTE</a:t>
            </a:r>
            <a:r>
              <a:rPr sz="2000" b="1" i="1" spc="-1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r>
              <a:rPr sz="2000" b="1" i="1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i="1" spc="-20" dirty="0">
                <a:solidFill>
                  <a:srgbClr val="001F5F"/>
                </a:solidFill>
                <a:latin typeface="Trebuchet MS"/>
                <a:cs typeface="Trebuchet MS"/>
              </a:rPr>
              <a:t>YOFC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7687" y="2746883"/>
            <a:ext cx="11273155" cy="8181975"/>
            <a:chOff x="547687" y="2746883"/>
            <a:chExt cx="11273155" cy="81819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8798" y="2746883"/>
              <a:ext cx="5681726" cy="41196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5948" y="2795397"/>
              <a:ext cx="5524500" cy="39634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76898" y="2776347"/>
              <a:ext cx="5562600" cy="4001770"/>
            </a:xfrm>
            <a:custGeom>
              <a:avLst/>
              <a:gdLst/>
              <a:ahLst/>
              <a:cxnLst/>
              <a:rect l="l" t="t" r="r" b="b"/>
              <a:pathLst>
                <a:path w="5562600" h="4001770">
                  <a:moveTo>
                    <a:pt x="0" y="4001642"/>
                  </a:moveTo>
                  <a:lnTo>
                    <a:pt x="5562600" y="4001642"/>
                  </a:lnTo>
                  <a:lnTo>
                    <a:pt x="5562600" y="0"/>
                  </a:lnTo>
                  <a:lnTo>
                    <a:pt x="0" y="0"/>
                  </a:lnTo>
                  <a:lnTo>
                    <a:pt x="0" y="4001642"/>
                  </a:lnTo>
                  <a:close/>
                </a:path>
              </a:pathLst>
            </a:custGeom>
            <a:ln w="381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724" y="2746883"/>
              <a:ext cx="5500751" cy="41196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887" y="2795397"/>
              <a:ext cx="5343525" cy="39634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04837" y="2776347"/>
              <a:ext cx="5381625" cy="4001770"/>
            </a:xfrm>
            <a:custGeom>
              <a:avLst/>
              <a:gdLst/>
              <a:ahLst/>
              <a:cxnLst/>
              <a:rect l="l" t="t" r="r" b="b"/>
              <a:pathLst>
                <a:path w="5381625" h="4001770">
                  <a:moveTo>
                    <a:pt x="0" y="4001642"/>
                  </a:moveTo>
                  <a:lnTo>
                    <a:pt x="5381625" y="4001642"/>
                  </a:lnTo>
                  <a:lnTo>
                    <a:pt x="5381625" y="0"/>
                  </a:lnTo>
                  <a:lnTo>
                    <a:pt x="0" y="0"/>
                  </a:lnTo>
                  <a:lnTo>
                    <a:pt x="0" y="4001642"/>
                  </a:lnTo>
                  <a:close/>
                </a:path>
              </a:pathLst>
            </a:custGeom>
            <a:ln w="381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687" y="6804533"/>
              <a:ext cx="3948176" cy="41240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3887" y="6882764"/>
              <a:ext cx="3743325" cy="39540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4837" y="6863716"/>
              <a:ext cx="3781425" cy="3992245"/>
            </a:xfrm>
            <a:custGeom>
              <a:avLst/>
              <a:gdLst/>
              <a:ahLst/>
              <a:cxnLst/>
              <a:rect l="l" t="t" r="r" b="b"/>
              <a:pathLst>
                <a:path w="3781425" h="3992245">
                  <a:moveTo>
                    <a:pt x="0" y="3992117"/>
                  </a:moveTo>
                  <a:lnTo>
                    <a:pt x="3781425" y="3992117"/>
                  </a:lnTo>
                  <a:lnTo>
                    <a:pt x="3781425" y="0"/>
                  </a:lnTo>
                  <a:lnTo>
                    <a:pt x="0" y="0"/>
                  </a:lnTo>
                  <a:lnTo>
                    <a:pt x="0" y="3992117"/>
                  </a:lnTo>
                  <a:close/>
                </a:path>
              </a:pathLst>
            </a:custGeom>
            <a:ln w="381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2873" y="6804533"/>
              <a:ext cx="5576951" cy="41240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29073" y="6882765"/>
              <a:ext cx="5372100" cy="39540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10023" y="6863716"/>
              <a:ext cx="5410200" cy="3992245"/>
            </a:xfrm>
            <a:custGeom>
              <a:avLst/>
              <a:gdLst/>
              <a:ahLst/>
              <a:cxnLst/>
              <a:rect l="l" t="t" r="r" b="b"/>
              <a:pathLst>
                <a:path w="5410200" h="3992245">
                  <a:moveTo>
                    <a:pt x="0" y="3992117"/>
                  </a:moveTo>
                  <a:lnTo>
                    <a:pt x="5410200" y="3992117"/>
                  </a:lnTo>
                  <a:lnTo>
                    <a:pt x="5410200" y="0"/>
                  </a:lnTo>
                  <a:lnTo>
                    <a:pt x="0" y="0"/>
                  </a:lnTo>
                  <a:lnTo>
                    <a:pt x="0" y="3992117"/>
                  </a:lnTo>
                  <a:close/>
                </a:path>
              </a:pathLst>
            </a:custGeom>
            <a:ln w="381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71500" y="590677"/>
            <a:ext cx="14211300" cy="247650"/>
            <a:chOff x="571500" y="590677"/>
            <a:chExt cx="14211300" cy="247650"/>
          </a:xfrm>
        </p:grpSpPr>
        <p:sp>
          <p:nvSpPr>
            <p:cNvPr id="20" name="object 20"/>
            <p:cNvSpPr/>
            <p:nvPr/>
          </p:nvSpPr>
          <p:spPr>
            <a:xfrm>
              <a:off x="571500" y="590677"/>
              <a:ext cx="14211300" cy="247650"/>
            </a:xfrm>
            <a:custGeom>
              <a:avLst/>
              <a:gdLst/>
              <a:ahLst/>
              <a:cxnLst/>
              <a:rect l="l" t="t" r="r" b="b"/>
              <a:pathLst>
                <a:path w="14211300" h="247650">
                  <a:moveTo>
                    <a:pt x="14149069" y="0"/>
                  </a:moveTo>
                  <a:lnTo>
                    <a:pt x="62001" y="0"/>
                  </a:lnTo>
                  <a:lnTo>
                    <a:pt x="37833" y="4825"/>
                  </a:lnTo>
                  <a:lnTo>
                    <a:pt x="18135" y="18033"/>
                  </a:lnTo>
                  <a:lnTo>
                    <a:pt x="4864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64" y="209550"/>
                  </a:lnTo>
                  <a:lnTo>
                    <a:pt x="18135" y="229107"/>
                  </a:lnTo>
                  <a:lnTo>
                    <a:pt x="37833" y="242316"/>
                  </a:lnTo>
                  <a:lnTo>
                    <a:pt x="62001" y="247142"/>
                  </a:lnTo>
                  <a:lnTo>
                    <a:pt x="14149069" y="247142"/>
                  </a:lnTo>
                  <a:lnTo>
                    <a:pt x="14173200" y="242316"/>
                  </a:lnTo>
                  <a:lnTo>
                    <a:pt x="14193012" y="229107"/>
                  </a:lnTo>
                  <a:lnTo>
                    <a:pt x="14206219" y="209550"/>
                  </a:lnTo>
                  <a:lnTo>
                    <a:pt x="14211173" y="185547"/>
                  </a:lnTo>
                  <a:lnTo>
                    <a:pt x="14211173" y="61595"/>
                  </a:lnTo>
                  <a:lnTo>
                    <a:pt x="14206219" y="37719"/>
                  </a:lnTo>
                  <a:lnTo>
                    <a:pt x="14193012" y="18033"/>
                  </a:lnTo>
                  <a:lnTo>
                    <a:pt x="14173200" y="4825"/>
                  </a:lnTo>
                  <a:lnTo>
                    <a:pt x="1414906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1500" y="590677"/>
              <a:ext cx="1876425" cy="247650"/>
            </a:xfrm>
            <a:custGeom>
              <a:avLst/>
              <a:gdLst/>
              <a:ahLst/>
              <a:cxnLst/>
              <a:rect l="l" t="t" r="r" b="b"/>
              <a:pathLst>
                <a:path w="1876425" h="247650">
                  <a:moveTo>
                    <a:pt x="1814195" y="0"/>
                  </a:moveTo>
                  <a:lnTo>
                    <a:pt x="62039" y="0"/>
                  </a:lnTo>
                  <a:lnTo>
                    <a:pt x="37896" y="4825"/>
                  </a:lnTo>
                  <a:lnTo>
                    <a:pt x="18173" y="18033"/>
                  </a:lnTo>
                  <a:lnTo>
                    <a:pt x="4876" y="37719"/>
                  </a:lnTo>
                  <a:lnTo>
                    <a:pt x="0" y="61595"/>
                  </a:lnTo>
                  <a:lnTo>
                    <a:pt x="0" y="185547"/>
                  </a:lnTo>
                  <a:lnTo>
                    <a:pt x="4876" y="209550"/>
                  </a:lnTo>
                  <a:lnTo>
                    <a:pt x="18173" y="229107"/>
                  </a:lnTo>
                  <a:lnTo>
                    <a:pt x="37896" y="242316"/>
                  </a:lnTo>
                  <a:lnTo>
                    <a:pt x="62039" y="247142"/>
                  </a:lnTo>
                  <a:lnTo>
                    <a:pt x="1814195" y="247142"/>
                  </a:lnTo>
                  <a:lnTo>
                    <a:pt x="1838325" y="242316"/>
                  </a:lnTo>
                  <a:lnTo>
                    <a:pt x="1858010" y="229107"/>
                  </a:lnTo>
                  <a:lnTo>
                    <a:pt x="1871345" y="209550"/>
                  </a:lnTo>
                  <a:lnTo>
                    <a:pt x="1876170" y="185547"/>
                  </a:lnTo>
                  <a:lnTo>
                    <a:pt x="1876170" y="61595"/>
                  </a:lnTo>
                  <a:lnTo>
                    <a:pt x="1871345" y="37719"/>
                  </a:lnTo>
                  <a:lnTo>
                    <a:pt x="1858010" y="18033"/>
                  </a:lnTo>
                  <a:lnTo>
                    <a:pt x="1838325" y="4825"/>
                  </a:lnTo>
                  <a:lnTo>
                    <a:pt x="1814195" y="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53541" y="596010"/>
            <a:ext cx="139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11136" y="596010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24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34350" y="590677"/>
            <a:ext cx="1876425" cy="247650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1814195" y="0"/>
                </a:moveTo>
                <a:lnTo>
                  <a:pt x="61975" y="0"/>
                </a:lnTo>
                <a:lnTo>
                  <a:pt x="37846" y="4825"/>
                </a:lnTo>
                <a:lnTo>
                  <a:pt x="18160" y="18033"/>
                </a:lnTo>
                <a:lnTo>
                  <a:pt x="4825" y="37719"/>
                </a:lnTo>
                <a:lnTo>
                  <a:pt x="0" y="61595"/>
                </a:lnTo>
                <a:lnTo>
                  <a:pt x="0" y="185547"/>
                </a:lnTo>
                <a:lnTo>
                  <a:pt x="4825" y="209550"/>
                </a:lnTo>
                <a:lnTo>
                  <a:pt x="18160" y="229107"/>
                </a:lnTo>
                <a:lnTo>
                  <a:pt x="37846" y="242316"/>
                </a:lnTo>
                <a:lnTo>
                  <a:pt x="61975" y="247142"/>
                </a:lnTo>
                <a:lnTo>
                  <a:pt x="1814195" y="247142"/>
                </a:lnTo>
                <a:lnTo>
                  <a:pt x="1838325" y="242316"/>
                </a:lnTo>
                <a:lnTo>
                  <a:pt x="1858009" y="229107"/>
                </a:lnTo>
                <a:lnTo>
                  <a:pt x="1871345" y="209550"/>
                </a:lnTo>
                <a:lnTo>
                  <a:pt x="1876171" y="185547"/>
                </a:lnTo>
                <a:lnTo>
                  <a:pt x="1876171" y="61595"/>
                </a:lnTo>
                <a:lnTo>
                  <a:pt x="1871345" y="37719"/>
                </a:lnTo>
                <a:lnTo>
                  <a:pt x="1858009" y="18033"/>
                </a:lnTo>
                <a:lnTo>
                  <a:pt x="1838325" y="4825"/>
                </a:lnTo>
                <a:lnTo>
                  <a:pt x="1814195" y="0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331200" y="596010"/>
            <a:ext cx="139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Brochure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Corporativo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382368" y="596010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8916" y="1157732"/>
            <a:ext cx="558165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CONSTRUCCIONES</a:t>
            </a:r>
            <a:r>
              <a:rPr sz="3950" b="1" spc="-235" dirty="0">
                <a:solidFill>
                  <a:srgbClr val="404041"/>
                </a:solidFill>
                <a:latin typeface="Trebuchet MS"/>
                <a:cs typeface="Trebuchet MS"/>
              </a:rPr>
              <a:t> </a:t>
            </a:r>
            <a:r>
              <a:rPr sz="3950" b="1" spc="-10" dirty="0">
                <a:solidFill>
                  <a:srgbClr val="404041"/>
                </a:solidFill>
                <a:latin typeface="Trebuchet MS"/>
                <a:cs typeface="Trebuchet MS"/>
              </a:rPr>
              <a:t>SITES</a:t>
            </a:r>
            <a:endParaRPr sz="3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1275</Words>
  <Application>Microsoft Office PowerPoint</Application>
  <PresentationFormat>Personalizado</PresentationFormat>
  <Paragraphs>199</Paragraphs>
  <Slides>27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Aptos</vt:lpstr>
      <vt:lpstr>Arial</vt:lpstr>
      <vt:lpstr>Arial MT</vt:lpstr>
      <vt:lpstr>Calibri</vt:lpstr>
      <vt:lpstr>Trebuchet MS</vt:lpstr>
      <vt:lpstr>Wingdings</vt:lpstr>
      <vt:lpstr>Office Theme</vt:lpstr>
      <vt:lpstr>Presentación de PowerPoint</vt:lpstr>
      <vt:lpstr>PERFIL DE EMPRESA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PCABC</dc:creator>
  <cp:lastModifiedBy>Francisco Lopez</cp:lastModifiedBy>
  <cp:revision>15</cp:revision>
  <dcterms:created xsi:type="dcterms:W3CDTF">2025-09-25T03:24:45Z</dcterms:created>
  <dcterms:modified xsi:type="dcterms:W3CDTF">2025-10-27T15:54:26Z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2025-08-28T00:00:00Z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2025-09-25T00:00:00Z</vt:filetime>
  </property>
  <property fmtid="{D5CDD505-2E9C-101B-9397-08002B2CF9AE}" pid="5" name="Producer">
    <vt:lpwstr>Microsoft® PowerPoint® 2021</vt:lpwstr>
  </property>
</Properties>
</file>